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2" r:id="rId8"/>
    <p:sldId id="266" r:id="rId9"/>
    <p:sldId id="264" r:id="rId10"/>
    <p:sldId id="265" r:id="rId11"/>
    <p:sldId id="267" r:id="rId12"/>
    <p:sldId id="268" r:id="rId13"/>
    <p:sldId id="269" r:id="rId14"/>
    <p:sldId id="271" r:id="rId15"/>
    <p:sldId id="270" r:id="rId16"/>
    <p:sldId id="273" r:id="rId17"/>
    <p:sldId id="272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B4A1"/>
    <a:srgbClr val="994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7BCCA5-3440-4652-9EEA-E8F2F0F0C89E}" v="10" dt="2024-04-17T09:37:08.2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2AF196-1F7E-45A1-88E2-C92613D982D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BD421C6-73E1-4B18-812D-5EC95A5A2A4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Introductions</a:t>
          </a:r>
          <a:endParaRPr lang="en-US"/>
        </a:p>
      </dgm:t>
    </dgm:pt>
    <dgm:pt modelId="{CCE4CEAF-D79B-433D-BC5C-6C306A8BA01D}" type="parTrans" cxnId="{C3B860F5-39A0-40C4-B726-929023EE2341}">
      <dgm:prSet/>
      <dgm:spPr/>
      <dgm:t>
        <a:bodyPr/>
        <a:lstStyle/>
        <a:p>
          <a:endParaRPr lang="en-US"/>
        </a:p>
      </dgm:t>
    </dgm:pt>
    <dgm:pt modelId="{823BCF90-E07A-4B40-B8C7-9A29657E0446}" type="sibTrans" cxnId="{C3B860F5-39A0-40C4-B726-929023EE234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C2A1602-D2F7-4B27-8664-0A092078E12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The plan?</a:t>
          </a:r>
          <a:endParaRPr lang="en-US" dirty="0"/>
        </a:p>
      </dgm:t>
    </dgm:pt>
    <dgm:pt modelId="{86145A1E-ED2E-4DD9-A390-7F6990E9C60F}" type="parTrans" cxnId="{153BA717-AF46-40AC-95D9-3F81E075A39D}">
      <dgm:prSet/>
      <dgm:spPr/>
      <dgm:t>
        <a:bodyPr/>
        <a:lstStyle/>
        <a:p>
          <a:endParaRPr lang="en-US"/>
        </a:p>
      </dgm:t>
    </dgm:pt>
    <dgm:pt modelId="{16F7CF99-3E2B-4D45-B6F2-3049C45E1F3E}" type="sibTrans" cxnId="{153BA717-AF46-40AC-95D9-3F81E075A39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F3E5E0B-C65B-48D0-8F59-7A7D8E4B78E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Support from BMSDC</a:t>
          </a:r>
          <a:endParaRPr lang="en-US"/>
        </a:p>
      </dgm:t>
    </dgm:pt>
    <dgm:pt modelId="{D60F59B8-FA3C-4090-9F9B-6A578E75BCF2}" type="parTrans" cxnId="{7CF7837D-5BFF-481F-AC55-3D546776FAF1}">
      <dgm:prSet/>
      <dgm:spPr/>
      <dgm:t>
        <a:bodyPr/>
        <a:lstStyle/>
        <a:p>
          <a:endParaRPr lang="en-US"/>
        </a:p>
      </dgm:t>
    </dgm:pt>
    <dgm:pt modelId="{308153D6-D35F-47B3-B1EC-21AF5512CEF0}" type="sibTrans" cxnId="{7CF7837D-5BFF-481F-AC55-3D546776FAF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2F4F943-4FB1-4FAB-BC36-243EFA2C55E5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Expectations</a:t>
          </a:r>
          <a:endParaRPr lang="en-US"/>
        </a:p>
      </dgm:t>
    </dgm:pt>
    <dgm:pt modelId="{96AD2C83-4017-4CAB-8F85-462D6BEF7D25}" type="parTrans" cxnId="{A42AC67E-F889-4148-94C0-DEEC11E2CE67}">
      <dgm:prSet/>
      <dgm:spPr/>
      <dgm:t>
        <a:bodyPr/>
        <a:lstStyle/>
        <a:p>
          <a:endParaRPr lang="en-US"/>
        </a:p>
      </dgm:t>
    </dgm:pt>
    <dgm:pt modelId="{2A26A85F-0CFC-43BB-BBBD-F1D9C20B9CD6}" type="sibTrans" cxnId="{A42AC67E-F889-4148-94C0-DEEC11E2CE6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24736E-174D-409B-935D-38927872ABF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Resources</a:t>
          </a:r>
          <a:endParaRPr lang="en-US"/>
        </a:p>
      </dgm:t>
    </dgm:pt>
    <dgm:pt modelId="{C3C987A2-B0CA-401F-9710-AB01FFC63504}" type="parTrans" cxnId="{A352CC71-2FA6-47D8-9394-B72BB01A10DD}">
      <dgm:prSet/>
      <dgm:spPr/>
      <dgm:t>
        <a:bodyPr/>
        <a:lstStyle/>
        <a:p>
          <a:endParaRPr lang="en-US"/>
        </a:p>
      </dgm:t>
    </dgm:pt>
    <dgm:pt modelId="{0348B477-C255-4DB1-8BBE-8874926035B7}" type="sibTrans" cxnId="{A352CC71-2FA6-47D8-9394-B72BB01A10D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556F4D6-0033-4309-95EA-163F84C60C34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Timeline</a:t>
          </a:r>
          <a:endParaRPr lang="en-US"/>
        </a:p>
      </dgm:t>
    </dgm:pt>
    <dgm:pt modelId="{BF25A9A7-9104-4BB2-B29E-482CF23948E8}" type="parTrans" cxnId="{B57BDBA7-40DD-4F8F-8551-E6D222DDA78C}">
      <dgm:prSet/>
      <dgm:spPr/>
      <dgm:t>
        <a:bodyPr/>
        <a:lstStyle/>
        <a:p>
          <a:endParaRPr lang="en-US"/>
        </a:p>
      </dgm:t>
    </dgm:pt>
    <dgm:pt modelId="{2CA2123B-015B-4C7D-AF4F-C8F9A7B44403}" type="sibTrans" cxnId="{B57BDBA7-40DD-4F8F-8551-E6D222DDA78C}">
      <dgm:prSet/>
      <dgm:spPr/>
      <dgm:t>
        <a:bodyPr/>
        <a:lstStyle/>
        <a:p>
          <a:endParaRPr lang="en-US"/>
        </a:p>
      </dgm:t>
    </dgm:pt>
    <dgm:pt modelId="{EA2DD770-590C-448C-A17B-8B6237A740E5}" type="pres">
      <dgm:prSet presAssocID="{A62AF196-1F7E-45A1-88E2-C92613D982DD}" presName="root" presStyleCnt="0">
        <dgm:presLayoutVars>
          <dgm:dir/>
          <dgm:resizeHandles val="exact"/>
        </dgm:presLayoutVars>
      </dgm:prSet>
      <dgm:spPr/>
    </dgm:pt>
    <dgm:pt modelId="{B2B250D7-1B77-4D7B-9930-A7584AD37D26}" type="pres">
      <dgm:prSet presAssocID="{A62AF196-1F7E-45A1-88E2-C92613D982DD}" presName="container" presStyleCnt="0">
        <dgm:presLayoutVars>
          <dgm:dir/>
          <dgm:resizeHandles val="exact"/>
        </dgm:presLayoutVars>
      </dgm:prSet>
      <dgm:spPr/>
    </dgm:pt>
    <dgm:pt modelId="{8EB9B608-4CC6-458D-9A6F-55C48ED4A40E}" type="pres">
      <dgm:prSet presAssocID="{0BD421C6-73E1-4B18-812D-5EC95A5A2A41}" presName="compNode" presStyleCnt="0"/>
      <dgm:spPr/>
    </dgm:pt>
    <dgm:pt modelId="{F276CCAC-645C-4CCE-90BE-D5BEBF1CBBAC}" type="pres">
      <dgm:prSet presAssocID="{0BD421C6-73E1-4B18-812D-5EC95A5A2A41}" presName="iconBgRect" presStyleLbl="bgShp" presStyleIdx="0" presStyleCnt="6"/>
      <dgm:spPr/>
    </dgm:pt>
    <dgm:pt modelId="{DAD7D933-1E2A-4E8F-9A86-36A86E876047}" type="pres">
      <dgm:prSet presAssocID="{0BD421C6-73E1-4B18-812D-5EC95A5A2A4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6F4C4B2-1DC2-4E19-A8E9-A854A271F096}" type="pres">
      <dgm:prSet presAssocID="{0BD421C6-73E1-4B18-812D-5EC95A5A2A41}" presName="spaceRect" presStyleCnt="0"/>
      <dgm:spPr/>
    </dgm:pt>
    <dgm:pt modelId="{4005310C-F1E8-4089-B032-268EE6989E57}" type="pres">
      <dgm:prSet presAssocID="{0BD421C6-73E1-4B18-812D-5EC95A5A2A41}" presName="textRect" presStyleLbl="revTx" presStyleIdx="0" presStyleCnt="6">
        <dgm:presLayoutVars>
          <dgm:chMax val="1"/>
          <dgm:chPref val="1"/>
        </dgm:presLayoutVars>
      </dgm:prSet>
      <dgm:spPr/>
    </dgm:pt>
    <dgm:pt modelId="{0AF59F12-9539-4E98-9907-D613C701074F}" type="pres">
      <dgm:prSet presAssocID="{823BCF90-E07A-4B40-B8C7-9A29657E0446}" presName="sibTrans" presStyleLbl="sibTrans2D1" presStyleIdx="0" presStyleCnt="0"/>
      <dgm:spPr/>
    </dgm:pt>
    <dgm:pt modelId="{25E679DB-E984-4D98-9662-AA3DA4EBDBF7}" type="pres">
      <dgm:prSet presAssocID="{AC2A1602-D2F7-4B27-8664-0A092078E12A}" presName="compNode" presStyleCnt="0"/>
      <dgm:spPr/>
    </dgm:pt>
    <dgm:pt modelId="{28841642-02AA-4686-A840-94269EF9F6F0}" type="pres">
      <dgm:prSet presAssocID="{AC2A1602-D2F7-4B27-8664-0A092078E12A}" presName="iconBgRect" presStyleLbl="bgShp" presStyleIdx="1" presStyleCnt="6"/>
      <dgm:spPr/>
    </dgm:pt>
    <dgm:pt modelId="{8C2E483A-5B45-470A-8338-9F91E6097900}" type="pres">
      <dgm:prSet presAssocID="{AC2A1602-D2F7-4B27-8664-0A092078E12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0EE69F35-FE9B-4E61-9E68-E7954AF82AEE}" type="pres">
      <dgm:prSet presAssocID="{AC2A1602-D2F7-4B27-8664-0A092078E12A}" presName="spaceRect" presStyleCnt="0"/>
      <dgm:spPr/>
    </dgm:pt>
    <dgm:pt modelId="{729AB015-B47E-4135-A5ED-183FA07AC65F}" type="pres">
      <dgm:prSet presAssocID="{AC2A1602-D2F7-4B27-8664-0A092078E12A}" presName="textRect" presStyleLbl="revTx" presStyleIdx="1" presStyleCnt="6">
        <dgm:presLayoutVars>
          <dgm:chMax val="1"/>
          <dgm:chPref val="1"/>
        </dgm:presLayoutVars>
      </dgm:prSet>
      <dgm:spPr/>
    </dgm:pt>
    <dgm:pt modelId="{2C542EFD-B189-46F8-8DB1-0EF080D3D968}" type="pres">
      <dgm:prSet presAssocID="{16F7CF99-3E2B-4D45-B6F2-3049C45E1F3E}" presName="sibTrans" presStyleLbl="sibTrans2D1" presStyleIdx="0" presStyleCnt="0"/>
      <dgm:spPr/>
    </dgm:pt>
    <dgm:pt modelId="{A794D973-ED0A-4BD8-8A2F-19983A53B248}" type="pres">
      <dgm:prSet presAssocID="{5F3E5E0B-C65B-48D0-8F59-7A7D8E4B78EF}" presName="compNode" presStyleCnt="0"/>
      <dgm:spPr/>
    </dgm:pt>
    <dgm:pt modelId="{8B53A902-E5D6-4DDD-BBA6-90507B39E5B1}" type="pres">
      <dgm:prSet presAssocID="{5F3E5E0B-C65B-48D0-8F59-7A7D8E4B78EF}" presName="iconBgRect" presStyleLbl="bgShp" presStyleIdx="2" presStyleCnt="6"/>
      <dgm:spPr/>
    </dgm:pt>
    <dgm:pt modelId="{48504428-83AB-4885-AC0D-AE7BB6301BE2}" type="pres">
      <dgm:prSet presAssocID="{5F3E5E0B-C65B-48D0-8F59-7A7D8E4B78EF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AEA2A681-1E15-410E-ACB3-E967D4B4387B}" type="pres">
      <dgm:prSet presAssocID="{5F3E5E0B-C65B-48D0-8F59-7A7D8E4B78EF}" presName="spaceRect" presStyleCnt="0"/>
      <dgm:spPr/>
    </dgm:pt>
    <dgm:pt modelId="{7B1EDACD-633B-487A-A1B0-3988220F6FFA}" type="pres">
      <dgm:prSet presAssocID="{5F3E5E0B-C65B-48D0-8F59-7A7D8E4B78EF}" presName="textRect" presStyleLbl="revTx" presStyleIdx="2" presStyleCnt="6">
        <dgm:presLayoutVars>
          <dgm:chMax val="1"/>
          <dgm:chPref val="1"/>
        </dgm:presLayoutVars>
      </dgm:prSet>
      <dgm:spPr/>
    </dgm:pt>
    <dgm:pt modelId="{4FE26DFB-BDA8-41CA-A541-69ECDA3BA787}" type="pres">
      <dgm:prSet presAssocID="{308153D6-D35F-47B3-B1EC-21AF5512CEF0}" presName="sibTrans" presStyleLbl="sibTrans2D1" presStyleIdx="0" presStyleCnt="0"/>
      <dgm:spPr/>
    </dgm:pt>
    <dgm:pt modelId="{B892DC42-291F-44A2-ADFE-F6D550D741B6}" type="pres">
      <dgm:prSet presAssocID="{B2F4F943-4FB1-4FAB-BC36-243EFA2C55E5}" presName="compNode" presStyleCnt="0"/>
      <dgm:spPr/>
    </dgm:pt>
    <dgm:pt modelId="{72DC2F32-74DC-41A6-B01A-4F37457A064C}" type="pres">
      <dgm:prSet presAssocID="{B2F4F943-4FB1-4FAB-BC36-243EFA2C55E5}" presName="iconBgRect" presStyleLbl="bgShp" presStyleIdx="3" presStyleCnt="6"/>
      <dgm:spPr/>
    </dgm:pt>
    <dgm:pt modelId="{52044346-6373-4FBB-8196-7FCE0A3F8B3C}" type="pres">
      <dgm:prSet presAssocID="{B2F4F943-4FB1-4FAB-BC36-243EFA2C55E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D2D52077-AEDE-46DE-BDB0-9EE6E7CFC503}" type="pres">
      <dgm:prSet presAssocID="{B2F4F943-4FB1-4FAB-BC36-243EFA2C55E5}" presName="spaceRect" presStyleCnt="0"/>
      <dgm:spPr/>
    </dgm:pt>
    <dgm:pt modelId="{0D20456D-2674-4D48-B9E7-249AA7AC665B}" type="pres">
      <dgm:prSet presAssocID="{B2F4F943-4FB1-4FAB-BC36-243EFA2C55E5}" presName="textRect" presStyleLbl="revTx" presStyleIdx="3" presStyleCnt="6">
        <dgm:presLayoutVars>
          <dgm:chMax val="1"/>
          <dgm:chPref val="1"/>
        </dgm:presLayoutVars>
      </dgm:prSet>
      <dgm:spPr/>
    </dgm:pt>
    <dgm:pt modelId="{5713F86D-207E-470D-AD1F-2F46C5E5A20F}" type="pres">
      <dgm:prSet presAssocID="{2A26A85F-0CFC-43BB-BBBD-F1D9C20B9CD6}" presName="sibTrans" presStyleLbl="sibTrans2D1" presStyleIdx="0" presStyleCnt="0"/>
      <dgm:spPr/>
    </dgm:pt>
    <dgm:pt modelId="{7793D62A-2BAD-4CC8-BB80-361F6A18CB9D}" type="pres">
      <dgm:prSet presAssocID="{A924736E-174D-409B-935D-38927872ABFB}" presName="compNode" presStyleCnt="0"/>
      <dgm:spPr/>
    </dgm:pt>
    <dgm:pt modelId="{2417C5FF-127E-44BE-923D-61CC63179670}" type="pres">
      <dgm:prSet presAssocID="{A924736E-174D-409B-935D-38927872ABFB}" presName="iconBgRect" presStyleLbl="bgShp" presStyleIdx="4" presStyleCnt="6"/>
      <dgm:spPr>
        <a:solidFill>
          <a:srgbClr val="42B4A1"/>
        </a:solidFill>
      </dgm:spPr>
    </dgm:pt>
    <dgm:pt modelId="{0D17FD17-24CE-40AA-BD74-A5C37C727F57}" type="pres">
      <dgm:prSet presAssocID="{A924736E-174D-409B-935D-38927872ABF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7FF3DE6-7DD9-4D34-8653-FA2018F21BDA}" type="pres">
      <dgm:prSet presAssocID="{A924736E-174D-409B-935D-38927872ABFB}" presName="spaceRect" presStyleCnt="0"/>
      <dgm:spPr/>
    </dgm:pt>
    <dgm:pt modelId="{3B69AB7D-91BF-4BE4-9E6B-0715531E987A}" type="pres">
      <dgm:prSet presAssocID="{A924736E-174D-409B-935D-38927872ABFB}" presName="textRect" presStyleLbl="revTx" presStyleIdx="4" presStyleCnt="6">
        <dgm:presLayoutVars>
          <dgm:chMax val="1"/>
          <dgm:chPref val="1"/>
        </dgm:presLayoutVars>
      </dgm:prSet>
      <dgm:spPr/>
    </dgm:pt>
    <dgm:pt modelId="{EE053357-4770-4E0E-A921-B62971D1D2BE}" type="pres">
      <dgm:prSet presAssocID="{0348B477-C255-4DB1-8BBE-8874926035B7}" presName="sibTrans" presStyleLbl="sibTrans2D1" presStyleIdx="0" presStyleCnt="0"/>
      <dgm:spPr/>
    </dgm:pt>
    <dgm:pt modelId="{24717760-FB84-4211-9E34-F798435B7359}" type="pres">
      <dgm:prSet presAssocID="{3556F4D6-0033-4309-95EA-163F84C60C34}" presName="compNode" presStyleCnt="0"/>
      <dgm:spPr/>
    </dgm:pt>
    <dgm:pt modelId="{91C92118-3018-4E66-8866-99A4C5415057}" type="pres">
      <dgm:prSet presAssocID="{3556F4D6-0033-4309-95EA-163F84C60C34}" presName="iconBgRect" presStyleLbl="bgShp" presStyleIdx="5" presStyleCnt="6"/>
      <dgm:spPr/>
    </dgm:pt>
    <dgm:pt modelId="{16B5A821-9907-4252-853B-1575547714FB}" type="pres">
      <dgm:prSet presAssocID="{3556F4D6-0033-4309-95EA-163F84C60C3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257B460-7F8A-4E9D-ACA6-0AE9A322B53F}" type="pres">
      <dgm:prSet presAssocID="{3556F4D6-0033-4309-95EA-163F84C60C34}" presName="spaceRect" presStyleCnt="0"/>
      <dgm:spPr/>
    </dgm:pt>
    <dgm:pt modelId="{6B608EB7-978C-40AB-B7D0-EF987687A0FC}" type="pres">
      <dgm:prSet presAssocID="{3556F4D6-0033-4309-95EA-163F84C60C34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B01FC505-54E1-4939-A39F-3FAC7C459061}" type="presOf" srcId="{16F7CF99-3E2B-4D45-B6F2-3049C45E1F3E}" destId="{2C542EFD-B189-46F8-8DB1-0EF080D3D968}" srcOrd="0" destOrd="0" presId="urn:microsoft.com/office/officeart/2018/2/layout/IconCircleList"/>
    <dgm:cxn modelId="{153BA717-AF46-40AC-95D9-3F81E075A39D}" srcId="{A62AF196-1F7E-45A1-88E2-C92613D982DD}" destId="{AC2A1602-D2F7-4B27-8664-0A092078E12A}" srcOrd="1" destOrd="0" parTransId="{86145A1E-ED2E-4DD9-A390-7F6990E9C60F}" sibTransId="{16F7CF99-3E2B-4D45-B6F2-3049C45E1F3E}"/>
    <dgm:cxn modelId="{C83D7A27-0B62-42DC-87C7-C35DA89AD95E}" type="presOf" srcId="{B2F4F943-4FB1-4FAB-BC36-243EFA2C55E5}" destId="{0D20456D-2674-4D48-B9E7-249AA7AC665B}" srcOrd="0" destOrd="0" presId="urn:microsoft.com/office/officeart/2018/2/layout/IconCircleList"/>
    <dgm:cxn modelId="{AA2E535D-5A6C-4878-A15D-8E50F1D0005E}" type="presOf" srcId="{0BD421C6-73E1-4B18-812D-5EC95A5A2A41}" destId="{4005310C-F1E8-4089-B032-268EE6989E57}" srcOrd="0" destOrd="0" presId="urn:microsoft.com/office/officeart/2018/2/layout/IconCircleList"/>
    <dgm:cxn modelId="{A352CC71-2FA6-47D8-9394-B72BB01A10DD}" srcId="{A62AF196-1F7E-45A1-88E2-C92613D982DD}" destId="{A924736E-174D-409B-935D-38927872ABFB}" srcOrd="4" destOrd="0" parTransId="{C3C987A2-B0CA-401F-9710-AB01FFC63504}" sibTransId="{0348B477-C255-4DB1-8BBE-8874926035B7}"/>
    <dgm:cxn modelId="{E814BC56-3398-4303-A91B-BA39C2508DDA}" type="presOf" srcId="{0348B477-C255-4DB1-8BBE-8874926035B7}" destId="{EE053357-4770-4E0E-A921-B62971D1D2BE}" srcOrd="0" destOrd="0" presId="urn:microsoft.com/office/officeart/2018/2/layout/IconCircleList"/>
    <dgm:cxn modelId="{7CF7837D-5BFF-481F-AC55-3D546776FAF1}" srcId="{A62AF196-1F7E-45A1-88E2-C92613D982DD}" destId="{5F3E5E0B-C65B-48D0-8F59-7A7D8E4B78EF}" srcOrd="2" destOrd="0" parTransId="{D60F59B8-FA3C-4090-9F9B-6A578E75BCF2}" sibTransId="{308153D6-D35F-47B3-B1EC-21AF5512CEF0}"/>
    <dgm:cxn modelId="{A42AC67E-F889-4148-94C0-DEEC11E2CE67}" srcId="{A62AF196-1F7E-45A1-88E2-C92613D982DD}" destId="{B2F4F943-4FB1-4FAB-BC36-243EFA2C55E5}" srcOrd="3" destOrd="0" parTransId="{96AD2C83-4017-4CAB-8F85-462D6BEF7D25}" sibTransId="{2A26A85F-0CFC-43BB-BBBD-F1D9C20B9CD6}"/>
    <dgm:cxn modelId="{899F9D8C-2788-4CB7-81B0-2E08A44AE186}" type="presOf" srcId="{308153D6-D35F-47B3-B1EC-21AF5512CEF0}" destId="{4FE26DFB-BDA8-41CA-A541-69ECDA3BA787}" srcOrd="0" destOrd="0" presId="urn:microsoft.com/office/officeart/2018/2/layout/IconCircleList"/>
    <dgm:cxn modelId="{70B4BC92-909A-4A80-B85B-A3C1F26DDA30}" type="presOf" srcId="{2A26A85F-0CFC-43BB-BBBD-F1D9C20B9CD6}" destId="{5713F86D-207E-470D-AD1F-2F46C5E5A20F}" srcOrd="0" destOrd="0" presId="urn:microsoft.com/office/officeart/2018/2/layout/IconCircleList"/>
    <dgm:cxn modelId="{162A1DA0-A65F-4699-8640-94E8E1273C51}" type="presOf" srcId="{823BCF90-E07A-4B40-B8C7-9A29657E0446}" destId="{0AF59F12-9539-4E98-9907-D613C701074F}" srcOrd="0" destOrd="0" presId="urn:microsoft.com/office/officeart/2018/2/layout/IconCircleList"/>
    <dgm:cxn modelId="{EF8485A0-941D-4ACB-80D2-9AA161ABAF7A}" type="presOf" srcId="{A62AF196-1F7E-45A1-88E2-C92613D982DD}" destId="{EA2DD770-590C-448C-A17B-8B6237A740E5}" srcOrd="0" destOrd="0" presId="urn:microsoft.com/office/officeart/2018/2/layout/IconCircleList"/>
    <dgm:cxn modelId="{B57BDBA7-40DD-4F8F-8551-E6D222DDA78C}" srcId="{A62AF196-1F7E-45A1-88E2-C92613D982DD}" destId="{3556F4D6-0033-4309-95EA-163F84C60C34}" srcOrd="5" destOrd="0" parTransId="{BF25A9A7-9104-4BB2-B29E-482CF23948E8}" sibTransId="{2CA2123B-015B-4C7D-AF4F-C8F9A7B44403}"/>
    <dgm:cxn modelId="{2D728EB5-01C1-44BA-8DE8-21441C2F4352}" type="presOf" srcId="{AC2A1602-D2F7-4B27-8664-0A092078E12A}" destId="{729AB015-B47E-4135-A5ED-183FA07AC65F}" srcOrd="0" destOrd="0" presId="urn:microsoft.com/office/officeart/2018/2/layout/IconCircleList"/>
    <dgm:cxn modelId="{8BAD9CBC-2388-4146-9EDD-980A89FC11CC}" type="presOf" srcId="{5F3E5E0B-C65B-48D0-8F59-7A7D8E4B78EF}" destId="{7B1EDACD-633B-487A-A1B0-3988220F6FFA}" srcOrd="0" destOrd="0" presId="urn:microsoft.com/office/officeart/2018/2/layout/IconCircleList"/>
    <dgm:cxn modelId="{CCC60EBD-996E-4BDC-8803-658D3ECB19C3}" type="presOf" srcId="{3556F4D6-0033-4309-95EA-163F84C60C34}" destId="{6B608EB7-978C-40AB-B7D0-EF987687A0FC}" srcOrd="0" destOrd="0" presId="urn:microsoft.com/office/officeart/2018/2/layout/IconCircleList"/>
    <dgm:cxn modelId="{802653BE-53EE-4AAC-B128-ABFED52A6C01}" type="presOf" srcId="{A924736E-174D-409B-935D-38927872ABFB}" destId="{3B69AB7D-91BF-4BE4-9E6B-0715531E987A}" srcOrd="0" destOrd="0" presId="urn:microsoft.com/office/officeart/2018/2/layout/IconCircleList"/>
    <dgm:cxn modelId="{C3B860F5-39A0-40C4-B726-929023EE2341}" srcId="{A62AF196-1F7E-45A1-88E2-C92613D982DD}" destId="{0BD421C6-73E1-4B18-812D-5EC95A5A2A41}" srcOrd="0" destOrd="0" parTransId="{CCE4CEAF-D79B-433D-BC5C-6C306A8BA01D}" sibTransId="{823BCF90-E07A-4B40-B8C7-9A29657E0446}"/>
    <dgm:cxn modelId="{7A440862-C650-40CC-8C1B-61308B40746A}" type="presParOf" srcId="{EA2DD770-590C-448C-A17B-8B6237A740E5}" destId="{B2B250D7-1B77-4D7B-9930-A7584AD37D26}" srcOrd="0" destOrd="0" presId="urn:microsoft.com/office/officeart/2018/2/layout/IconCircleList"/>
    <dgm:cxn modelId="{6EAE62DA-1ACC-409C-AC5C-2C9091AC83EC}" type="presParOf" srcId="{B2B250D7-1B77-4D7B-9930-A7584AD37D26}" destId="{8EB9B608-4CC6-458D-9A6F-55C48ED4A40E}" srcOrd="0" destOrd="0" presId="urn:microsoft.com/office/officeart/2018/2/layout/IconCircleList"/>
    <dgm:cxn modelId="{68206286-BC5D-4F93-9579-322E503267C7}" type="presParOf" srcId="{8EB9B608-4CC6-458D-9A6F-55C48ED4A40E}" destId="{F276CCAC-645C-4CCE-90BE-D5BEBF1CBBAC}" srcOrd="0" destOrd="0" presId="urn:microsoft.com/office/officeart/2018/2/layout/IconCircleList"/>
    <dgm:cxn modelId="{566AD557-5A55-4D30-9AC3-7E8536A27078}" type="presParOf" srcId="{8EB9B608-4CC6-458D-9A6F-55C48ED4A40E}" destId="{DAD7D933-1E2A-4E8F-9A86-36A86E876047}" srcOrd="1" destOrd="0" presId="urn:microsoft.com/office/officeart/2018/2/layout/IconCircleList"/>
    <dgm:cxn modelId="{DC4E5FDA-BF60-49B1-A07A-696BBBBF0301}" type="presParOf" srcId="{8EB9B608-4CC6-458D-9A6F-55C48ED4A40E}" destId="{A6F4C4B2-1DC2-4E19-A8E9-A854A271F096}" srcOrd="2" destOrd="0" presId="urn:microsoft.com/office/officeart/2018/2/layout/IconCircleList"/>
    <dgm:cxn modelId="{760772D8-4F56-413A-A303-01ECD4B142EE}" type="presParOf" srcId="{8EB9B608-4CC6-458D-9A6F-55C48ED4A40E}" destId="{4005310C-F1E8-4089-B032-268EE6989E57}" srcOrd="3" destOrd="0" presId="urn:microsoft.com/office/officeart/2018/2/layout/IconCircleList"/>
    <dgm:cxn modelId="{775CDD4A-5258-4E6D-A4A8-63B361CB968D}" type="presParOf" srcId="{B2B250D7-1B77-4D7B-9930-A7584AD37D26}" destId="{0AF59F12-9539-4E98-9907-D613C701074F}" srcOrd="1" destOrd="0" presId="urn:microsoft.com/office/officeart/2018/2/layout/IconCircleList"/>
    <dgm:cxn modelId="{238AF7E0-206B-4441-AE31-0529C4C1CB03}" type="presParOf" srcId="{B2B250D7-1B77-4D7B-9930-A7584AD37D26}" destId="{25E679DB-E984-4D98-9662-AA3DA4EBDBF7}" srcOrd="2" destOrd="0" presId="urn:microsoft.com/office/officeart/2018/2/layout/IconCircleList"/>
    <dgm:cxn modelId="{A5128F5C-E505-43C5-8F71-CDAC2216B7C5}" type="presParOf" srcId="{25E679DB-E984-4D98-9662-AA3DA4EBDBF7}" destId="{28841642-02AA-4686-A840-94269EF9F6F0}" srcOrd="0" destOrd="0" presId="urn:microsoft.com/office/officeart/2018/2/layout/IconCircleList"/>
    <dgm:cxn modelId="{3DB567EB-C8D0-4E33-AFB3-71C702AA0A49}" type="presParOf" srcId="{25E679DB-E984-4D98-9662-AA3DA4EBDBF7}" destId="{8C2E483A-5B45-470A-8338-9F91E6097900}" srcOrd="1" destOrd="0" presId="urn:microsoft.com/office/officeart/2018/2/layout/IconCircleList"/>
    <dgm:cxn modelId="{9CEBAE84-C105-45BB-888B-3A9A7EE2960C}" type="presParOf" srcId="{25E679DB-E984-4D98-9662-AA3DA4EBDBF7}" destId="{0EE69F35-FE9B-4E61-9E68-E7954AF82AEE}" srcOrd="2" destOrd="0" presId="urn:microsoft.com/office/officeart/2018/2/layout/IconCircleList"/>
    <dgm:cxn modelId="{401EBD63-A948-4FF1-9282-BEE6DEA991E1}" type="presParOf" srcId="{25E679DB-E984-4D98-9662-AA3DA4EBDBF7}" destId="{729AB015-B47E-4135-A5ED-183FA07AC65F}" srcOrd="3" destOrd="0" presId="urn:microsoft.com/office/officeart/2018/2/layout/IconCircleList"/>
    <dgm:cxn modelId="{E4B11190-385E-40D6-B2E8-0E0A86ED8C96}" type="presParOf" srcId="{B2B250D7-1B77-4D7B-9930-A7584AD37D26}" destId="{2C542EFD-B189-46F8-8DB1-0EF080D3D968}" srcOrd="3" destOrd="0" presId="urn:microsoft.com/office/officeart/2018/2/layout/IconCircleList"/>
    <dgm:cxn modelId="{16C26EC2-0955-464D-9C02-35919D581249}" type="presParOf" srcId="{B2B250D7-1B77-4D7B-9930-A7584AD37D26}" destId="{A794D973-ED0A-4BD8-8A2F-19983A53B248}" srcOrd="4" destOrd="0" presId="urn:microsoft.com/office/officeart/2018/2/layout/IconCircleList"/>
    <dgm:cxn modelId="{FC4A6B3A-2822-4A0E-A7DA-9448DA0CB82F}" type="presParOf" srcId="{A794D973-ED0A-4BD8-8A2F-19983A53B248}" destId="{8B53A902-E5D6-4DDD-BBA6-90507B39E5B1}" srcOrd="0" destOrd="0" presId="urn:microsoft.com/office/officeart/2018/2/layout/IconCircleList"/>
    <dgm:cxn modelId="{6C779412-369B-4BC4-93FA-B195538B577E}" type="presParOf" srcId="{A794D973-ED0A-4BD8-8A2F-19983A53B248}" destId="{48504428-83AB-4885-AC0D-AE7BB6301BE2}" srcOrd="1" destOrd="0" presId="urn:microsoft.com/office/officeart/2018/2/layout/IconCircleList"/>
    <dgm:cxn modelId="{A2B14C63-F14D-4B7A-9C8A-8CE25C09EE15}" type="presParOf" srcId="{A794D973-ED0A-4BD8-8A2F-19983A53B248}" destId="{AEA2A681-1E15-410E-ACB3-E967D4B4387B}" srcOrd="2" destOrd="0" presId="urn:microsoft.com/office/officeart/2018/2/layout/IconCircleList"/>
    <dgm:cxn modelId="{21BB8023-B587-41A4-B85A-714383329C8D}" type="presParOf" srcId="{A794D973-ED0A-4BD8-8A2F-19983A53B248}" destId="{7B1EDACD-633B-487A-A1B0-3988220F6FFA}" srcOrd="3" destOrd="0" presId="urn:microsoft.com/office/officeart/2018/2/layout/IconCircleList"/>
    <dgm:cxn modelId="{5D8E64A5-17BC-407B-800B-A1B60F968E3C}" type="presParOf" srcId="{B2B250D7-1B77-4D7B-9930-A7584AD37D26}" destId="{4FE26DFB-BDA8-41CA-A541-69ECDA3BA787}" srcOrd="5" destOrd="0" presId="urn:microsoft.com/office/officeart/2018/2/layout/IconCircleList"/>
    <dgm:cxn modelId="{80D5C201-C3A8-4AAF-A84B-4686B36DC8FB}" type="presParOf" srcId="{B2B250D7-1B77-4D7B-9930-A7584AD37D26}" destId="{B892DC42-291F-44A2-ADFE-F6D550D741B6}" srcOrd="6" destOrd="0" presId="urn:microsoft.com/office/officeart/2018/2/layout/IconCircleList"/>
    <dgm:cxn modelId="{697CAAA4-77B2-4A98-9B0C-4CED40D58CFB}" type="presParOf" srcId="{B892DC42-291F-44A2-ADFE-F6D550D741B6}" destId="{72DC2F32-74DC-41A6-B01A-4F37457A064C}" srcOrd="0" destOrd="0" presId="urn:microsoft.com/office/officeart/2018/2/layout/IconCircleList"/>
    <dgm:cxn modelId="{05A4AFEF-CDA5-4B83-8416-FD13B82D6F78}" type="presParOf" srcId="{B892DC42-291F-44A2-ADFE-F6D550D741B6}" destId="{52044346-6373-4FBB-8196-7FCE0A3F8B3C}" srcOrd="1" destOrd="0" presId="urn:microsoft.com/office/officeart/2018/2/layout/IconCircleList"/>
    <dgm:cxn modelId="{F5651D7B-DEE7-423F-924D-A25076ABD57E}" type="presParOf" srcId="{B892DC42-291F-44A2-ADFE-F6D550D741B6}" destId="{D2D52077-AEDE-46DE-BDB0-9EE6E7CFC503}" srcOrd="2" destOrd="0" presId="urn:microsoft.com/office/officeart/2018/2/layout/IconCircleList"/>
    <dgm:cxn modelId="{0E21973B-5DE6-4F17-A028-37E56515219A}" type="presParOf" srcId="{B892DC42-291F-44A2-ADFE-F6D550D741B6}" destId="{0D20456D-2674-4D48-B9E7-249AA7AC665B}" srcOrd="3" destOrd="0" presId="urn:microsoft.com/office/officeart/2018/2/layout/IconCircleList"/>
    <dgm:cxn modelId="{446C02C6-90F1-43F3-B754-1E640D082AAF}" type="presParOf" srcId="{B2B250D7-1B77-4D7B-9930-A7584AD37D26}" destId="{5713F86D-207E-470D-AD1F-2F46C5E5A20F}" srcOrd="7" destOrd="0" presId="urn:microsoft.com/office/officeart/2018/2/layout/IconCircleList"/>
    <dgm:cxn modelId="{42F66B81-30D6-4CA4-98B7-BC30FFE8C114}" type="presParOf" srcId="{B2B250D7-1B77-4D7B-9930-A7584AD37D26}" destId="{7793D62A-2BAD-4CC8-BB80-361F6A18CB9D}" srcOrd="8" destOrd="0" presId="urn:microsoft.com/office/officeart/2018/2/layout/IconCircleList"/>
    <dgm:cxn modelId="{30474F35-2906-46AD-9A18-E05204786AB7}" type="presParOf" srcId="{7793D62A-2BAD-4CC8-BB80-361F6A18CB9D}" destId="{2417C5FF-127E-44BE-923D-61CC63179670}" srcOrd="0" destOrd="0" presId="urn:microsoft.com/office/officeart/2018/2/layout/IconCircleList"/>
    <dgm:cxn modelId="{7073BB17-977E-40EC-8A90-4BA63BF3EB48}" type="presParOf" srcId="{7793D62A-2BAD-4CC8-BB80-361F6A18CB9D}" destId="{0D17FD17-24CE-40AA-BD74-A5C37C727F57}" srcOrd="1" destOrd="0" presId="urn:microsoft.com/office/officeart/2018/2/layout/IconCircleList"/>
    <dgm:cxn modelId="{E1E14649-EFE3-416F-B5FB-1613B8A48115}" type="presParOf" srcId="{7793D62A-2BAD-4CC8-BB80-361F6A18CB9D}" destId="{47FF3DE6-7DD9-4D34-8653-FA2018F21BDA}" srcOrd="2" destOrd="0" presId="urn:microsoft.com/office/officeart/2018/2/layout/IconCircleList"/>
    <dgm:cxn modelId="{5C9F0D26-5E82-4F7E-9BDD-8B131825331D}" type="presParOf" srcId="{7793D62A-2BAD-4CC8-BB80-361F6A18CB9D}" destId="{3B69AB7D-91BF-4BE4-9E6B-0715531E987A}" srcOrd="3" destOrd="0" presId="urn:microsoft.com/office/officeart/2018/2/layout/IconCircleList"/>
    <dgm:cxn modelId="{4CAEE7AD-16B5-47F5-AFD3-34689FEF7E51}" type="presParOf" srcId="{B2B250D7-1B77-4D7B-9930-A7584AD37D26}" destId="{EE053357-4770-4E0E-A921-B62971D1D2BE}" srcOrd="9" destOrd="0" presId="urn:microsoft.com/office/officeart/2018/2/layout/IconCircleList"/>
    <dgm:cxn modelId="{B2F7EF58-50EC-41B0-9D04-48CE2A88A0EB}" type="presParOf" srcId="{B2B250D7-1B77-4D7B-9930-A7584AD37D26}" destId="{24717760-FB84-4211-9E34-F798435B7359}" srcOrd="10" destOrd="0" presId="urn:microsoft.com/office/officeart/2018/2/layout/IconCircleList"/>
    <dgm:cxn modelId="{9F548317-D75A-425B-A2EB-81A5B355D942}" type="presParOf" srcId="{24717760-FB84-4211-9E34-F798435B7359}" destId="{91C92118-3018-4E66-8866-99A4C5415057}" srcOrd="0" destOrd="0" presId="urn:microsoft.com/office/officeart/2018/2/layout/IconCircleList"/>
    <dgm:cxn modelId="{9BE00921-F5FD-4124-957C-B15CBD23EFD7}" type="presParOf" srcId="{24717760-FB84-4211-9E34-F798435B7359}" destId="{16B5A821-9907-4252-853B-1575547714FB}" srcOrd="1" destOrd="0" presId="urn:microsoft.com/office/officeart/2018/2/layout/IconCircleList"/>
    <dgm:cxn modelId="{CD4D1C16-089E-4D78-A6BE-6819DC238393}" type="presParOf" srcId="{24717760-FB84-4211-9E34-F798435B7359}" destId="{E257B460-7F8A-4E9D-ACA6-0AE9A322B53F}" srcOrd="2" destOrd="0" presId="urn:microsoft.com/office/officeart/2018/2/layout/IconCircleList"/>
    <dgm:cxn modelId="{775BAF8B-AAD6-4EF0-8168-4225D75BF138}" type="presParOf" srcId="{24717760-FB84-4211-9E34-F798435B7359}" destId="{6B608EB7-978C-40AB-B7D0-EF987687A0F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8BABA0C-8BD0-457B-B1E6-206E5C543FA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03E08B-64B5-42E6-8CDF-F0BA04D6220E}">
      <dgm:prSet/>
      <dgm:spPr>
        <a:solidFill>
          <a:srgbClr val="994E99"/>
        </a:solidFill>
      </dgm:spPr>
      <dgm:t>
        <a:bodyPr/>
        <a:lstStyle/>
        <a:p>
          <a:r>
            <a:rPr lang="en-GB"/>
            <a:t>Ideas and discussions</a:t>
          </a:r>
          <a:endParaRPr lang="en-US"/>
        </a:p>
      </dgm:t>
    </dgm:pt>
    <dgm:pt modelId="{3B7006F6-0591-491D-9516-0D6E3406DE5E}" type="parTrans" cxnId="{E6998DBB-A0E9-43A1-86E9-B37EA4DFE843}">
      <dgm:prSet/>
      <dgm:spPr/>
      <dgm:t>
        <a:bodyPr/>
        <a:lstStyle/>
        <a:p>
          <a:endParaRPr lang="en-US"/>
        </a:p>
      </dgm:t>
    </dgm:pt>
    <dgm:pt modelId="{9AF8C2C0-B976-49F1-8029-A3D0BB9BF213}" type="sibTrans" cxnId="{E6998DBB-A0E9-43A1-86E9-B37EA4DFE843}">
      <dgm:prSet/>
      <dgm:spPr/>
      <dgm:t>
        <a:bodyPr/>
        <a:lstStyle/>
        <a:p>
          <a:endParaRPr lang="en-US"/>
        </a:p>
      </dgm:t>
    </dgm:pt>
    <dgm:pt modelId="{909D7AF5-D8AF-48DB-B964-DD2614D1CDF4}">
      <dgm:prSet/>
      <dgm:spPr>
        <a:solidFill>
          <a:srgbClr val="42B4A1"/>
        </a:solidFill>
      </dgm:spPr>
      <dgm:t>
        <a:bodyPr/>
        <a:lstStyle/>
        <a:p>
          <a:r>
            <a:rPr lang="en-GB"/>
            <a:t>What’s the first thing to do?</a:t>
          </a:r>
          <a:endParaRPr lang="en-US"/>
        </a:p>
      </dgm:t>
    </dgm:pt>
    <dgm:pt modelId="{E6436772-905F-4C43-8E49-756898700B32}" type="parTrans" cxnId="{C23B242A-3593-475D-A55A-6741390AF8AF}">
      <dgm:prSet/>
      <dgm:spPr/>
      <dgm:t>
        <a:bodyPr/>
        <a:lstStyle/>
        <a:p>
          <a:endParaRPr lang="en-US"/>
        </a:p>
      </dgm:t>
    </dgm:pt>
    <dgm:pt modelId="{8D0B3CDF-FE0B-478D-B6D9-6669CDD8D844}" type="sibTrans" cxnId="{C23B242A-3593-475D-A55A-6741390AF8AF}">
      <dgm:prSet/>
      <dgm:spPr/>
      <dgm:t>
        <a:bodyPr/>
        <a:lstStyle/>
        <a:p>
          <a:endParaRPr lang="en-US"/>
        </a:p>
      </dgm:t>
    </dgm:pt>
    <dgm:pt modelId="{1C700F86-F5DA-4B18-8599-F537AC1FFCDC}">
      <dgm:prSet/>
      <dgm:spPr/>
      <dgm:t>
        <a:bodyPr/>
        <a:lstStyle/>
        <a:p>
          <a:r>
            <a:rPr lang="en-GB"/>
            <a:t>Questions?</a:t>
          </a:r>
          <a:endParaRPr lang="en-US"/>
        </a:p>
      </dgm:t>
    </dgm:pt>
    <dgm:pt modelId="{79F441A3-71DF-4C12-9ABD-DCDEB63D265B}" type="parTrans" cxnId="{9737C04F-7D5F-4AD6-9A38-328CDF2BF519}">
      <dgm:prSet/>
      <dgm:spPr/>
      <dgm:t>
        <a:bodyPr/>
        <a:lstStyle/>
        <a:p>
          <a:endParaRPr lang="en-US"/>
        </a:p>
      </dgm:t>
    </dgm:pt>
    <dgm:pt modelId="{B6B19FE9-6FE9-4A55-B15C-390B9FE6980D}" type="sibTrans" cxnId="{9737C04F-7D5F-4AD6-9A38-328CDF2BF519}">
      <dgm:prSet/>
      <dgm:spPr/>
      <dgm:t>
        <a:bodyPr/>
        <a:lstStyle/>
        <a:p>
          <a:endParaRPr lang="en-US"/>
        </a:p>
      </dgm:t>
    </dgm:pt>
    <dgm:pt modelId="{D8DCE55C-CFFA-4EF6-8130-236598D42DE0}" type="pres">
      <dgm:prSet presAssocID="{78BABA0C-8BD0-457B-B1E6-206E5C543FA7}" presName="linear" presStyleCnt="0">
        <dgm:presLayoutVars>
          <dgm:animLvl val="lvl"/>
          <dgm:resizeHandles val="exact"/>
        </dgm:presLayoutVars>
      </dgm:prSet>
      <dgm:spPr/>
    </dgm:pt>
    <dgm:pt modelId="{0C8D4507-5C71-4CB7-892C-1CC7F9EF7913}" type="pres">
      <dgm:prSet presAssocID="{3803E08B-64B5-42E6-8CDF-F0BA04D622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77D6C08-758C-4978-BD1E-7A40B7914B5B}" type="pres">
      <dgm:prSet presAssocID="{9AF8C2C0-B976-49F1-8029-A3D0BB9BF213}" presName="spacer" presStyleCnt="0"/>
      <dgm:spPr/>
    </dgm:pt>
    <dgm:pt modelId="{7F0AAE9C-2820-4BDF-9E90-361E08FA7C95}" type="pres">
      <dgm:prSet presAssocID="{909D7AF5-D8AF-48DB-B964-DD2614D1CD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5C607D2-E720-4072-9F13-DDEEDDAEAF20}" type="pres">
      <dgm:prSet presAssocID="{8D0B3CDF-FE0B-478D-B6D9-6669CDD8D844}" presName="spacer" presStyleCnt="0"/>
      <dgm:spPr/>
    </dgm:pt>
    <dgm:pt modelId="{CA39F63C-F76B-4E94-95B3-8A5752B48EE5}" type="pres">
      <dgm:prSet presAssocID="{1C700F86-F5DA-4B18-8599-F537AC1FFCD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CA0561C-EC6B-47A5-AF2C-F8C50DD2920F}" type="presOf" srcId="{1C700F86-F5DA-4B18-8599-F537AC1FFCDC}" destId="{CA39F63C-F76B-4E94-95B3-8A5752B48EE5}" srcOrd="0" destOrd="0" presId="urn:microsoft.com/office/officeart/2005/8/layout/vList2"/>
    <dgm:cxn modelId="{C23B242A-3593-475D-A55A-6741390AF8AF}" srcId="{78BABA0C-8BD0-457B-B1E6-206E5C543FA7}" destId="{909D7AF5-D8AF-48DB-B964-DD2614D1CDF4}" srcOrd="1" destOrd="0" parTransId="{E6436772-905F-4C43-8E49-756898700B32}" sibTransId="{8D0B3CDF-FE0B-478D-B6D9-6669CDD8D844}"/>
    <dgm:cxn modelId="{B670373B-B11E-4261-813D-ECFAA11A6AF0}" type="presOf" srcId="{909D7AF5-D8AF-48DB-B964-DD2614D1CDF4}" destId="{7F0AAE9C-2820-4BDF-9E90-361E08FA7C95}" srcOrd="0" destOrd="0" presId="urn:microsoft.com/office/officeart/2005/8/layout/vList2"/>
    <dgm:cxn modelId="{9737C04F-7D5F-4AD6-9A38-328CDF2BF519}" srcId="{78BABA0C-8BD0-457B-B1E6-206E5C543FA7}" destId="{1C700F86-F5DA-4B18-8599-F537AC1FFCDC}" srcOrd="2" destOrd="0" parTransId="{79F441A3-71DF-4C12-9ABD-DCDEB63D265B}" sibTransId="{B6B19FE9-6FE9-4A55-B15C-390B9FE6980D}"/>
    <dgm:cxn modelId="{B8B5C257-4E71-4DBB-AF73-3C5EFB67E0BC}" type="presOf" srcId="{78BABA0C-8BD0-457B-B1E6-206E5C543FA7}" destId="{D8DCE55C-CFFA-4EF6-8130-236598D42DE0}" srcOrd="0" destOrd="0" presId="urn:microsoft.com/office/officeart/2005/8/layout/vList2"/>
    <dgm:cxn modelId="{0DA5A27F-13AE-43CE-B7B1-BE5964FD3EC9}" type="presOf" srcId="{3803E08B-64B5-42E6-8CDF-F0BA04D6220E}" destId="{0C8D4507-5C71-4CB7-892C-1CC7F9EF7913}" srcOrd="0" destOrd="0" presId="urn:microsoft.com/office/officeart/2005/8/layout/vList2"/>
    <dgm:cxn modelId="{E6998DBB-A0E9-43A1-86E9-B37EA4DFE843}" srcId="{78BABA0C-8BD0-457B-B1E6-206E5C543FA7}" destId="{3803E08B-64B5-42E6-8CDF-F0BA04D6220E}" srcOrd="0" destOrd="0" parTransId="{3B7006F6-0591-491D-9516-0D6E3406DE5E}" sibTransId="{9AF8C2C0-B976-49F1-8029-A3D0BB9BF213}"/>
    <dgm:cxn modelId="{BDFF98A7-5200-4EEC-B82E-FC99D4AB64C5}" type="presParOf" srcId="{D8DCE55C-CFFA-4EF6-8130-236598D42DE0}" destId="{0C8D4507-5C71-4CB7-892C-1CC7F9EF7913}" srcOrd="0" destOrd="0" presId="urn:microsoft.com/office/officeart/2005/8/layout/vList2"/>
    <dgm:cxn modelId="{44597754-DA94-4A0C-8A05-F90A8453394A}" type="presParOf" srcId="{D8DCE55C-CFFA-4EF6-8130-236598D42DE0}" destId="{977D6C08-758C-4978-BD1E-7A40B7914B5B}" srcOrd="1" destOrd="0" presId="urn:microsoft.com/office/officeart/2005/8/layout/vList2"/>
    <dgm:cxn modelId="{C13B010B-3674-4BE0-B74C-DB9D4DD2ED6A}" type="presParOf" srcId="{D8DCE55C-CFFA-4EF6-8130-236598D42DE0}" destId="{7F0AAE9C-2820-4BDF-9E90-361E08FA7C95}" srcOrd="2" destOrd="0" presId="urn:microsoft.com/office/officeart/2005/8/layout/vList2"/>
    <dgm:cxn modelId="{EC63CA45-BF48-4696-853B-09D23D21A4B5}" type="presParOf" srcId="{D8DCE55C-CFFA-4EF6-8130-236598D42DE0}" destId="{C5C607D2-E720-4072-9F13-DDEEDDAEAF20}" srcOrd="3" destOrd="0" presId="urn:microsoft.com/office/officeart/2005/8/layout/vList2"/>
    <dgm:cxn modelId="{6B142576-7E73-4D02-9B96-84D0B0ABC935}" type="presParOf" srcId="{D8DCE55C-CFFA-4EF6-8130-236598D42DE0}" destId="{CA39F63C-F76B-4E94-95B3-8A5752B48E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62AF196-1F7E-45A1-88E2-C92613D982D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BD421C6-73E1-4B18-812D-5EC95A5A2A4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Check in</a:t>
          </a:r>
          <a:endParaRPr lang="en-US" dirty="0"/>
        </a:p>
      </dgm:t>
    </dgm:pt>
    <dgm:pt modelId="{CCE4CEAF-D79B-433D-BC5C-6C306A8BA01D}" type="parTrans" cxnId="{C3B860F5-39A0-40C4-B726-929023EE2341}">
      <dgm:prSet/>
      <dgm:spPr/>
      <dgm:t>
        <a:bodyPr/>
        <a:lstStyle/>
        <a:p>
          <a:endParaRPr lang="en-US"/>
        </a:p>
      </dgm:t>
    </dgm:pt>
    <dgm:pt modelId="{823BCF90-E07A-4B40-B8C7-9A29657E0446}" type="sibTrans" cxnId="{C3B860F5-39A0-40C4-B726-929023EE234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C2A1602-D2F7-4B27-8664-0A092078E12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Why is data important? </a:t>
          </a:r>
          <a:endParaRPr lang="en-US" dirty="0"/>
        </a:p>
      </dgm:t>
    </dgm:pt>
    <dgm:pt modelId="{86145A1E-ED2E-4DD9-A390-7F6990E9C60F}" type="parTrans" cxnId="{153BA717-AF46-40AC-95D9-3F81E075A39D}">
      <dgm:prSet/>
      <dgm:spPr/>
      <dgm:t>
        <a:bodyPr/>
        <a:lstStyle/>
        <a:p>
          <a:endParaRPr lang="en-US"/>
        </a:p>
      </dgm:t>
    </dgm:pt>
    <dgm:pt modelId="{16F7CF99-3E2B-4D45-B6F2-3049C45E1F3E}" type="sibTrans" cxnId="{153BA717-AF46-40AC-95D9-3F81E075A39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F3E5E0B-C65B-48D0-8F59-7A7D8E4B78E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Where can you find evidence? </a:t>
          </a:r>
          <a:endParaRPr lang="en-US" dirty="0"/>
        </a:p>
      </dgm:t>
    </dgm:pt>
    <dgm:pt modelId="{D60F59B8-FA3C-4090-9F9B-6A578E75BCF2}" type="parTrans" cxnId="{7CF7837D-5BFF-481F-AC55-3D546776FAF1}">
      <dgm:prSet/>
      <dgm:spPr/>
      <dgm:t>
        <a:bodyPr/>
        <a:lstStyle/>
        <a:p>
          <a:endParaRPr lang="en-US"/>
        </a:p>
      </dgm:t>
    </dgm:pt>
    <dgm:pt modelId="{308153D6-D35F-47B3-B1EC-21AF5512CEF0}" type="sibTrans" cxnId="{7CF7837D-5BFF-481F-AC55-3D546776FAF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2F4F943-4FB1-4FAB-BC36-243EFA2C55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Sources and topics </a:t>
          </a:r>
        </a:p>
      </dgm:t>
    </dgm:pt>
    <dgm:pt modelId="{96AD2C83-4017-4CAB-8F85-462D6BEF7D25}" type="parTrans" cxnId="{A42AC67E-F889-4148-94C0-DEEC11E2CE67}">
      <dgm:prSet/>
      <dgm:spPr/>
      <dgm:t>
        <a:bodyPr/>
        <a:lstStyle/>
        <a:p>
          <a:endParaRPr lang="en-US"/>
        </a:p>
      </dgm:t>
    </dgm:pt>
    <dgm:pt modelId="{2A26A85F-0CFC-43BB-BBBD-F1D9C20B9CD6}" type="sibTrans" cxnId="{A42AC67E-F889-4148-94C0-DEEC11E2CE6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24736E-174D-409B-935D-38927872ABF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Data protection </a:t>
          </a:r>
          <a:endParaRPr lang="en-US" dirty="0"/>
        </a:p>
      </dgm:t>
    </dgm:pt>
    <dgm:pt modelId="{C3C987A2-B0CA-401F-9710-AB01FFC63504}" type="parTrans" cxnId="{A352CC71-2FA6-47D8-9394-B72BB01A10DD}">
      <dgm:prSet/>
      <dgm:spPr/>
      <dgm:t>
        <a:bodyPr/>
        <a:lstStyle/>
        <a:p>
          <a:endParaRPr lang="en-US"/>
        </a:p>
      </dgm:t>
    </dgm:pt>
    <dgm:pt modelId="{0348B477-C255-4DB1-8BBE-8874926035B7}" type="sibTrans" cxnId="{A352CC71-2FA6-47D8-9394-B72BB01A10D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556F4D6-0033-4309-95EA-163F84C60C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Presenting evidence</a:t>
          </a:r>
        </a:p>
      </dgm:t>
    </dgm:pt>
    <dgm:pt modelId="{BF25A9A7-9104-4BB2-B29E-482CF23948E8}" type="parTrans" cxnId="{B57BDBA7-40DD-4F8F-8551-E6D222DDA78C}">
      <dgm:prSet/>
      <dgm:spPr/>
      <dgm:t>
        <a:bodyPr/>
        <a:lstStyle/>
        <a:p>
          <a:endParaRPr lang="en-US"/>
        </a:p>
      </dgm:t>
    </dgm:pt>
    <dgm:pt modelId="{2CA2123B-015B-4C7D-AF4F-C8F9A7B44403}" type="sibTrans" cxnId="{B57BDBA7-40DD-4F8F-8551-E6D222DDA78C}">
      <dgm:prSet/>
      <dgm:spPr/>
      <dgm:t>
        <a:bodyPr/>
        <a:lstStyle/>
        <a:p>
          <a:endParaRPr lang="en-US"/>
        </a:p>
      </dgm:t>
    </dgm:pt>
    <dgm:pt modelId="{EA2DD770-590C-448C-A17B-8B6237A740E5}" type="pres">
      <dgm:prSet presAssocID="{A62AF196-1F7E-45A1-88E2-C92613D982DD}" presName="root" presStyleCnt="0">
        <dgm:presLayoutVars>
          <dgm:dir/>
          <dgm:resizeHandles val="exact"/>
        </dgm:presLayoutVars>
      </dgm:prSet>
      <dgm:spPr/>
    </dgm:pt>
    <dgm:pt modelId="{B2B250D7-1B77-4D7B-9930-A7584AD37D26}" type="pres">
      <dgm:prSet presAssocID="{A62AF196-1F7E-45A1-88E2-C92613D982DD}" presName="container" presStyleCnt="0">
        <dgm:presLayoutVars>
          <dgm:dir/>
          <dgm:resizeHandles val="exact"/>
        </dgm:presLayoutVars>
      </dgm:prSet>
      <dgm:spPr/>
    </dgm:pt>
    <dgm:pt modelId="{8EB9B608-4CC6-458D-9A6F-55C48ED4A40E}" type="pres">
      <dgm:prSet presAssocID="{0BD421C6-73E1-4B18-812D-5EC95A5A2A41}" presName="compNode" presStyleCnt="0"/>
      <dgm:spPr/>
    </dgm:pt>
    <dgm:pt modelId="{F276CCAC-645C-4CCE-90BE-D5BEBF1CBBAC}" type="pres">
      <dgm:prSet presAssocID="{0BD421C6-73E1-4B18-812D-5EC95A5A2A41}" presName="iconBgRect" presStyleLbl="bgShp" presStyleIdx="0" presStyleCnt="6"/>
      <dgm:spPr/>
    </dgm:pt>
    <dgm:pt modelId="{DAD7D933-1E2A-4E8F-9A86-36A86E876047}" type="pres">
      <dgm:prSet presAssocID="{0BD421C6-73E1-4B18-812D-5EC95A5A2A4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6F4C4B2-1DC2-4E19-A8E9-A854A271F096}" type="pres">
      <dgm:prSet presAssocID="{0BD421C6-73E1-4B18-812D-5EC95A5A2A41}" presName="spaceRect" presStyleCnt="0"/>
      <dgm:spPr/>
    </dgm:pt>
    <dgm:pt modelId="{4005310C-F1E8-4089-B032-268EE6989E57}" type="pres">
      <dgm:prSet presAssocID="{0BD421C6-73E1-4B18-812D-5EC95A5A2A41}" presName="textRect" presStyleLbl="revTx" presStyleIdx="0" presStyleCnt="6">
        <dgm:presLayoutVars>
          <dgm:chMax val="1"/>
          <dgm:chPref val="1"/>
        </dgm:presLayoutVars>
      </dgm:prSet>
      <dgm:spPr/>
    </dgm:pt>
    <dgm:pt modelId="{0AF59F12-9539-4E98-9907-D613C701074F}" type="pres">
      <dgm:prSet presAssocID="{823BCF90-E07A-4B40-B8C7-9A29657E0446}" presName="sibTrans" presStyleLbl="sibTrans2D1" presStyleIdx="0" presStyleCnt="0"/>
      <dgm:spPr/>
    </dgm:pt>
    <dgm:pt modelId="{25E679DB-E984-4D98-9662-AA3DA4EBDBF7}" type="pres">
      <dgm:prSet presAssocID="{AC2A1602-D2F7-4B27-8664-0A092078E12A}" presName="compNode" presStyleCnt="0"/>
      <dgm:spPr/>
    </dgm:pt>
    <dgm:pt modelId="{28841642-02AA-4686-A840-94269EF9F6F0}" type="pres">
      <dgm:prSet presAssocID="{AC2A1602-D2F7-4B27-8664-0A092078E12A}" presName="iconBgRect" presStyleLbl="bgShp" presStyleIdx="1" presStyleCnt="6"/>
      <dgm:spPr/>
    </dgm:pt>
    <dgm:pt modelId="{8C2E483A-5B45-470A-8338-9F91E6097900}" type="pres">
      <dgm:prSet presAssocID="{AC2A1602-D2F7-4B27-8664-0A092078E12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0EE69F35-FE9B-4E61-9E68-E7954AF82AEE}" type="pres">
      <dgm:prSet presAssocID="{AC2A1602-D2F7-4B27-8664-0A092078E12A}" presName="spaceRect" presStyleCnt="0"/>
      <dgm:spPr/>
    </dgm:pt>
    <dgm:pt modelId="{729AB015-B47E-4135-A5ED-183FA07AC65F}" type="pres">
      <dgm:prSet presAssocID="{AC2A1602-D2F7-4B27-8664-0A092078E12A}" presName="textRect" presStyleLbl="revTx" presStyleIdx="1" presStyleCnt="6">
        <dgm:presLayoutVars>
          <dgm:chMax val="1"/>
          <dgm:chPref val="1"/>
        </dgm:presLayoutVars>
      </dgm:prSet>
      <dgm:spPr/>
    </dgm:pt>
    <dgm:pt modelId="{2C542EFD-B189-46F8-8DB1-0EF080D3D968}" type="pres">
      <dgm:prSet presAssocID="{16F7CF99-3E2B-4D45-B6F2-3049C45E1F3E}" presName="sibTrans" presStyleLbl="sibTrans2D1" presStyleIdx="0" presStyleCnt="0"/>
      <dgm:spPr/>
    </dgm:pt>
    <dgm:pt modelId="{A794D973-ED0A-4BD8-8A2F-19983A53B248}" type="pres">
      <dgm:prSet presAssocID="{5F3E5E0B-C65B-48D0-8F59-7A7D8E4B78EF}" presName="compNode" presStyleCnt="0"/>
      <dgm:spPr/>
    </dgm:pt>
    <dgm:pt modelId="{8B53A902-E5D6-4DDD-BBA6-90507B39E5B1}" type="pres">
      <dgm:prSet presAssocID="{5F3E5E0B-C65B-48D0-8F59-7A7D8E4B78EF}" presName="iconBgRect" presStyleLbl="bgShp" presStyleIdx="2" presStyleCnt="6"/>
      <dgm:spPr/>
    </dgm:pt>
    <dgm:pt modelId="{48504428-83AB-4885-AC0D-AE7BB6301BE2}" type="pres">
      <dgm:prSet presAssocID="{5F3E5E0B-C65B-48D0-8F59-7A7D8E4B78EF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AEA2A681-1E15-410E-ACB3-E967D4B4387B}" type="pres">
      <dgm:prSet presAssocID="{5F3E5E0B-C65B-48D0-8F59-7A7D8E4B78EF}" presName="spaceRect" presStyleCnt="0"/>
      <dgm:spPr/>
    </dgm:pt>
    <dgm:pt modelId="{7B1EDACD-633B-487A-A1B0-3988220F6FFA}" type="pres">
      <dgm:prSet presAssocID="{5F3E5E0B-C65B-48D0-8F59-7A7D8E4B78EF}" presName="textRect" presStyleLbl="revTx" presStyleIdx="2" presStyleCnt="6">
        <dgm:presLayoutVars>
          <dgm:chMax val="1"/>
          <dgm:chPref val="1"/>
        </dgm:presLayoutVars>
      </dgm:prSet>
      <dgm:spPr/>
    </dgm:pt>
    <dgm:pt modelId="{4FE26DFB-BDA8-41CA-A541-69ECDA3BA787}" type="pres">
      <dgm:prSet presAssocID="{308153D6-D35F-47B3-B1EC-21AF5512CEF0}" presName="sibTrans" presStyleLbl="sibTrans2D1" presStyleIdx="0" presStyleCnt="0"/>
      <dgm:spPr/>
    </dgm:pt>
    <dgm:pt modelId="{B892DC42-291F-44A2-ADFE-F6D550D741B6}" type="pres">
      <dgm:prSet presAssocID="{B2F4F943-4FB1-4FAB-BC36-243EFA2C55E5}" presName="compNode" presStyleCnt="0"/>
      <dgm:spPr/>
    </dgm:pt>
    <dgm:pt modelId="{72DC2F32-74DC-41A6-B01A-4F37457A064C}" type="pres">
      <dgm:prSet presAssocID="{B2F4F943-4FB1-4FAB-BC36-243EFA2C55E5}" presName="iconBgRect" presStyleLbl="bgShp" presStyleIdx="3" presStyleCnt="6"/>
      <dgm:spPr>
        <a:solidFill>
          <a:srgbClr val="994E99"/>
        </a:solidFill>
      </dgm:spPr>
    </dgm:pt>
    <dgm:pt modelId="{52044346-6373-4FBB-8196-7FCE0A3F8B3C}" type="pres">
      <dgm:prSet presAssocID="{B2F4F943-4FB1-4FAB-BC36-243EFA2C55E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D2D52077-AEDE-46DE-BDB0-9EE6E7CFC503}" type="pres">
      <dgm:prSet presAssocID="{B2F4F943-4FB1-4FAB-BC36-243EFA2C55E5}" presName="spaceRect" presStyleCnt="0"/>
      <dgm:spPr/>
    </dgm:pt>
    <dgm:pt modelId="{0D20456D-2674-4D48-B9E7-249AA7AC665B}" type="pres">
      <dgm:prSet presAssocID="{B2F4F943-4FB1-4FAB-BC36-243EFA2C55E5}" presName="textRect" presStyleLbl="revTx" presStyleIdx="3" presStyleCnt="6">
        <dgm:presLayoutVars>
          <dgm:chMax val="1"/>
          <dgm:chPref val="1"/>
        </dgm:presLayoutVars>
      </dgm:prSet>
      <dgm:spPr/>
    </dgm:pt>
    <dgm:pt modelId="{5713F86D-207E-470D-AD1F-2F46C5E5A20F}" type="pres">
      <dgm:prSet presAssocID="{2A26A85F-0CFC-43BB-BBBD-F1D9C20B9CD6}" presName="sibTrans" presStyleLbl="sibTrans2D1" presStyleIdx="0" presStyleCnt="0"/>
      <dgm:spPr/>
    </dgm:pt>
    <dgm:pt modelId="{7793D62A-2BAD-4CC8-BB80-361F6A18CB9D}" type="pres">
      <dgm:prSet presAssocID="{A924736E-174D-409B-935D-38927872ABFB}" presName="compNode" presStyleCnt="0"/>
      <dgm:spPr/>
    </dgm:pt>
    <dgm:pt modelId="{2417C5FF-127E-44BE-923D-61CC63179670}" type="pres">
      <dgm:prSet presAssocID="{A924736E-174D-409B-935D-38927872ABFB}" presName="iconBgRect" presStyleLbl="bgShp" presStyleIdx="4" presStyleCnt="6"/>
      <dgm:spPr>
        <a:solidFill>
          <a:srgbClr val="42B4A1"/>
        </a:solidFill>
      </dgm:spPr>
    </dgm:pt>
    <dgm:pt modelId="{0D17FD17-24CE-40AA-BD74-A5C37C727F57}" type="pres">
      <dgm:prSet presAssocID="{A924736E-174D-409B-935D-38927872ABF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7FF3DE6-7DD9-4D34-8653-FA2018F21BDA}" type="pres">
      <dgm:prSet presAssocID="{A924736E-174D-409B-935D-38927872ABFB}" presName="spaceRect" presStyleCnt="0"/>
      <dgm:spPr/>
    </dgm:pt>
    <dgm:pt modelId="{3B69AB7D-91BF-4BE4-9E6B-0715531E987A}" type="pres">
      <dgm:prSet presAssocID="{A924736E-174D-409B-935D-38927872ABFB}" presName="textRect" presStyleLbl="revTx" presStyleIdx="4" presStyleCnt="6">
        <dgm:presLayoutVars>
          <dgm:chMax val="1"/>
          <dgm:chPref val="1"/>
        </dgm:presLayoutVars>
      </dgm:prSet>
      <dgm:spPr/>
    </dgm:pt>
    <dgm:pt modelId="{EE053357-4770-4E0E-A921-B62971D1D2BE}" type="pres">
      <dgm:prSet presAssocID="{0348B477-C255-4DB1-8BBE-8874926035B7}" presName="sibTrans" presStyleLbl="sibTrans2D1" presStyleIdx="0" presStyleCnt="0"/>
      <dgm:spPr/>
    </dgm:pt>
    <dgm:pt modelId="{24717760-FB84-4211-9E34-F798435B7359}" type="pres">
      <dgm:prSet presAssocID="{3556F4D6-0033-4309-95EA-163F84C60C34}" presName="compNode" presStyleCnt="0"/>
      <dgm:spPr/>
    </dgm:pt>
    <dgm:pt modelId="{91C92118-3018-4E66-8866-99A4C5415057}" type="pres">
      <dgm:prSet presAssocID="{3556F4D6-0033-4309-95EA-163F84C60C34}" presName="iconBgRect" presStyleLbl="bgShp" presStyleIdx="5" presStyleCnt="6"/>
      <dgm:spPr/>
    </dgm:pt>
    <dgm:pt modelId="{16B5A821-9907-4252-853B-1575547714FB}" type="pres">
      <dgm:prSet presAssocID="{3556F4D6-0033-4309-95EA-163F84C60C3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257B460-7F8A-4E9D-ACA6-0AE9A322B53F}" type="pres">
      <dgm:prSet presAssocID="{3556F4D6-0033-4309-95EA-163F84C60C34}" presName="spaceRect" presStyleCnt="0"/>
      <dgm:spPr/>
    </dgm:pt>
    <dgm:pt modelId="{6B608EB7-978C-40AB-B7D0-EF987687A0FC}" type="pres">
      <dgm:prSet presAssocID="{3556F4D6-0033-4309-95EA-163F84C60C34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B01FC505-54E1-4939-A39F-3FAC7C459061}" type="presOf" srcId="{16F7CF99-3E2B-4D45-B6F2-3049C45E1F3E}" destId="{2C542EFD-B189-46F8-8DB1-0EF080D3D968}" srcOrd="0" destOrd="0" presId="urn:microsoft.com/office/officeart/2018/2/layout/IconCircleList"/>
    <dgm:cxn modelId="{153BA717-AF46-40AC-95D9-3F81E075A39D}" srcId="{A62AF196-1F7E-45A1-88E2-C92613D982DD}" destId="{AC2A1602-D2F7-4B27-8664-0A092078E12A}" srcOrd="1" destOrd="0" parTransId="{86145A1E-ED2E-4DD9-A390-7F6990E9C60F}" sibTransId="{16F7CF99-3E2B-4D45-B6F2-3049C45E1F3E}"/>
    <dgm:cxn modelId="{C83D7A27-0B62-42DC-87C7-C35DA89AD95E}" type="presOf" srcId="{B2F4F943-4FB1-4FAB-BC36-243EFA2C55E5}" destId="{0D20456D-2674-4D48-B9E7-249AA7AC665B}" srcOrd="0" destOrd="0" presId="urn:microsoft.com/office/officeart/2018/2/layout/IconCircleList"/>
    <dgm:cxn modelId="{AA2E535D-5A6C-4878-A15D-8E50F1D0005E}" type="presOf" srcId="{0BD421C6-73E1-4B18-812D-5EC95A5A2A41}" destId="{4005310C-F1E8-4089-B032-268EE6989E57}" srcOrd="0" destOrd="0" presId="urn:microsoft.com/office/officeart/2018/2/layout/IconCircleList"/>
    <dgm:cxn modelId="{A352CC71-2FA6-47D8-9394-B72BB01A10DD}" srcId="{A62AF196-1F7E-45A1-88E2-C92613D982DD}" destId="{A924736E-174D-409B-935D-38927872ABFB}" srcOrd="4" destOrd="0" parTransId="{C3C987A2-B0CA-401F-9710-AB01FFC63504}" sibTransId="{0348B477-C255-4DB1-8BBE-8874926035B7}"/>
    <dgm:cxn modelId="{E814BC56-3398-4303-A91B-BA39C2508DDA}" type="presOf" srcId="{0348B477-C255-4DB1-8BBE-8874926035B7}" destId="{EE053357-4770-4E0E-A921-B62971D1D2BE}" srcOrd="0" destOrd="0" presId="urn:microsoft.com/office/officeart/2018/2/layout/IconCircleList"/>
    <dgm:cxn modelId="{7CF7837D-5BFF-481F-AC55-3D546776FAF1}" srcId="{A62AF196-1F7E-45A1-88E2-C92613D982DD}" destId="{5F3E5E0B-C65B-48D0-8F59-7A7D8E4B78EF}" srcOrd="2" destOrd="0" parTransId="{D60F59B8-FA3C-4090-9F9B-6A578E75BCF2}" sibTransId="{308153D6-D35F-47B3-B1EC-21AF5512CEF0}"/>
    <dgm:cxn modelId="{A42AC67E-F889-4148-94C0-DEEC11E2CE67}" srcId="{A62AF196-1F7E-45A1-88E2-C92613D982DD}" destId="{B2F4F943-4FB1-4FAB-BC36-243EFA2C55E5}" srcOrd="3" destOrd="0" parTransId="{96AD2C83-4017-4CAB-8F85-462D6BEF7D25}" sibTransId="{2A26A85F-0CFC-43BB-BBBD-F1D9C20B9CD6}"/>
    <dgm:cxn modelId="{899F9D8C-2788-4CB7-81B0-2E08A44AE186}" type="presOf" srcId="{308153D6-D35F-47B3-B1EC-21AF5512CEF0}" destId="{4FE26DFB-BDA8-41CA-A541-69ECDA3BA787}" srcOrd="0" destOrd="0" presId="urn:microsoft.com/office/officeart/2018/2/layout/IconCircleList"/>
    <dgm:cxn modelId="{70B4BC92-909A-4A80-B85B-A3C1F26DDA30}" type="presOf" srcId="{2A26A85F-0CFC-43BB-BBBD-F1D9C20B9CD6}" destId="{5713F86D-207E-470D-AD1F-2F46C5E5A20F}" srcOrd="0" destOrd="0" presId="urn:microsoft.com/office/officeart/2018/2/layout/IconCircleList"/>
    <dgm:cxn modelId="{162A1DA0-A65F-4699-8640-94E8E1273C51}" type="presOf" srcId="{823BCF90-E07A-4B40-B8C7-9A29657E0446}" destId="{0AF59F12-9539-4E98-9907-D613C701074F}" srcOrd="0" destOrd="0" presId="urn:microsoft.com/office/officeart/2018/2/layout/IconCircleList"/>
    <dgm:cxn modelId="{EF8485A0-941D-4ACB-80D2-9AA161ABAF7A}" type="presOf" srcId="{A62AF196-1F7E-45A1-88E2-C92613D982DD}" destId="{EA2DD770-590C-448C-A17B-8B6237A740E5}" srcOrd="0" destOrd="0" presId="urn:microsoft.com/office/officeart/2018/2/layout/IconCircleList"/>
    <dgm:cxn modelId="{B57BDBA7-40DD-4F8F-8551-E6D222DDA78C}" srcId="{A62AF196-1F7E-45A1-88E2-C92613D982DD}" destId="{3556F4D6-0033-4309-95EA-163F84C60C34}" srcOrd="5" destOrd="0" parTransId="{BF25A9A7-9104-4BB2-B29E-482CF23948E8}" sibTransId="{2CA2123B-015B-4C7D-AF4F-C8F9A7B44403}"/>
    <dgm:cxn modelId="{2D728EB5-01C1-44BA-8DE8-21441C2F4352}" type="presOf" srcId="{AC2A1602-D2F7-4B27-8664-0A092078E12A}" destId="{729AB015-B47E-4135-A5ED-183FA07AC65F}" srcOrd="0" destOrd="0" presId="urn:microsoft.com/office/officeart/2018/2/layout/IconCircleList"/>
    <dgm:cxn modelId="{8BAD9CBC-2388-4146-9EDD-980A89FC11CC}" type="presOf" srcId="{5F3E5E0B-C65B-48D0-8F59-7A7D8E4B78EF}" destId="{7B1EDACD-633B-487A-A1B0-3988220F6FFA}" srcOrd="0" destOrd="0" presId="urn:microsoft.com/office/officeart/2018/2/layout/IconCircleList"/>
    <dgm:cxn modelId="{CCC60EBD-996E-4BDC-8803-658D3ECB19C3}" type="presOf" srcId="{3556F4D6-0033-4309-95EA-163F84C60C34}" destId="{6B608EB7-978C-40AB-B7D0-EF987687A0FC}" srcOrd="0" destOrd="0" presId="urn:microsoft.com/office/officeart/2018/2/layout/IconCircleList"/>
    <dgm:cxn modelId="{802653BE-53EE-4AAC-B128-ABFED52A6C01}" type="presOf" srcId="{A924736E-174D-409B-935D-38927872ABFB}" destId="{3B69AB7D-91BF-4BE4-9E6B-0715531E987A}" srcOrd="0" destOrd="0" presId="urn:microsoft.com/office/officeart/2018/2/layout/IconCircleList"/>
    <dgm:cxn modelId="{C3B860F5-39A0-40C4-B726-929023EE2341}" srcId="{A62AF196-1F7E-45A1-88E2-C92613D982DD}" destId="{0BD421C6-73E1-4B18-812D-5EC95A5A2A41}" srcOrd="0" destOrd="0" parTransId="{CCE4CEAF-D79B-433D-BC5C-6C306A8BA01D}" sibTransId="{823BCF90-E07A-4B40-B8C7-9A29657E0446}"/>
    <dgm:cxn modelId="{7A440862-C650-40CC-8C1B-61308B40746A}" type="presParOf" srcId="{EA2DD770-590C-448C-A17B-8B6237A740E5}" destId="{B2B250D7-1B77-4D7B-9930-A7584AD37D26}" srcOrd="0" destOrd="0" presId="urn:microsoft.com/office/officeart/2018/2/layout/IconCircleList"/>
    <dgm:cxn modelId="{6EAE62DA-1ACC-409C-AC5C-2C9091AC83EC}" type="presParOf" srcId="{B2B250D7-1B77-4D7B-9930-A7584AD37D26}" destId="{8EB9B608-4CC6-458D-9A6F-55C48ED4A40E}" srcOrd="0" destOrd="0" presId="urn:microsoft.com/office/officeart/2018/2/layout/IconCircleList"/>
    <dgm:cxn modelId="{68206286-BC5D-4F93-9579-322E503267C7}" type="presParOf" srcId="{8EB9B608-4CC6-458D-9A6F-55C48ED4A40E}" destId="{F276CCAC-645C-4CCE-90BE-D5BEBF1CBBAC}" srcOrd="0" destOrd="0" presId="urn:microsoft.com/office/officeart/2018/2/layout/IconCircleList"/>
    <dgm:cxn modelId="{566AD557-5A55-4D30-9AC3-7E8536A27078}" type="presParOf" srcId="{8EB9B608-4CC6-458D-9A6F-55C48ED4A40E}" destId="{DAD7D933-1E2A-4E8F-9A86-36A86E876047}" srcOrd="1" destOrd="0" presId="urn:microsoft.com/office/officeart/2018/2/layout/IconCircleList"/>
    <dgm:cxn modelId="{DC4E5FDA-BF60-49B1-A07A-696BBBBF0301}" type="presParOf" srcId="{8EB9B608-4CC6-458D-9A6F-55C48ED4A40E}" destId="{A6F4C4B2-1DC2-4E19-A8E9-A854A271F096}" srcOrd="2" destOrd="0" presId="urn:microsoft.com/office/officeart/2018/2/layout/IconCircleList"/>
    <dgm:cxn modelId="{760772D8-4F56-413A-A303-01ECD4B142EE}" type="presParOf" srcId="{8EB9B608-4CC6-458D-9A6F-55C48ED4A40E}" destId="{4005310C-F1E8-4089-B032-268EE6989E57}" srcOrd="3" destOrd="0" presId="urn:microsoft.com/office/officeart/2018/2/layout/IconCircleList"/>
    <dgm:cxn modelId="{775CDD4A-5258-4E6D-A4A8-63B361CB968D}" type="presParOf" srcId="{B2B250D7-1B77-4D7B-9930-A7584AD37D26}" destId="{0AF59F12-9539-4E98-9907-D613C701074F}" srcOrd="1" destOrd="0" presId="urn:microsoft.com/office/officeart/2018/2/layout/IconCircleList"/>
    <dgm:cxn modelId="{238AF7E0-206B-4441-AE31-0529C4C1CB03}" type="presParOf" srcId="{B2B250D7-1B77-4D7B-9930-A7584AD37D26}" destId="{25E679DB-E984-4D98-9662-AA3DA4EBDBF7}" srcOrd="2" destOrd="0" presId="urn:microsoft.com/office/officeart/2018/2/layout/IconCircleList"/>
    <dgm:cxn modelId="{A5128F5C-E505-43C5-8F71-CDAC2216B7C5}" type="presParOf" srcId="{25E679DB-E984-4D98-9662-AA3DA4EBDBF7}" destId="{28841642-02AA-4686-A840-94269EF9F6F0}" srcOrd="0" destOrd="0" presId="urn:microsoft.com/office/officeart/2018/2/layout/IconCircleList"/>
    <dgm:cxn modelId="{3DB567EB-C8D0-4E33-AFB3-71C702AA0A49}" type="presParOf" srcId="{25E679DB-E984-4D98-9662-AA3DA4EBDBF7}" destId="{8C2E483A-5B45-470A-8338-9F91E6097900}" srcOrd="1" destOrd="0" presId="urn:microsoft.com/office/officeart/2018/2/layout/IconCircleList"/>
    <dgm:cxn modelId="{9CEBAE84-C105-45BB-888B-3A9A7EE2960C}" type="presParOf" srcId="{25E679DB-E984-4D98-9662-AA3DA4EBDBF7}" destId="{0EE69F35-FE9B-4E61-9E68-E7954AF82AEE}" srcOrd="2" destOrd="0" presId="urn:microsoft.com/office/officeart/2018/2/layout/IconCircleList"/>
    <dgm:cxn modelId="{401EBD63-A948-4FF1-9282-BEE6DEA991E1}" type="presParOf" srcId="{25E679DB-E984-4D98-9662-AA3DA4EBDBF7}" destId="{729AB015-B47E-4135-A5ED-183FA07AC65F}" srcOrd="3" destOrd="0" presId="urn:microsoft.com/office/officeart/2018/2/layout/IconCircleList"/>
    <dgm:cxn modelId="{E4B11190-385E-40D6-B2E8-0E0A86ED8C96}" type="presParOf" srcId="{B2B250D7-1B77-4D7B-9930-A7584AD37D26}" destId="{2C542EFD-B189-46F8-8DB1-0EF080D3D968}" srcOrd="3" destOrd="0" presId="urn:microsoft.com/office/officeart/2018/2/layout/IconCircleList"/>
    <dgm:cxn modelId="{16C26EC2-0955-464D-9C02-35919D581249}" type="presParOf" srcId="{B2B250D7-1B77-4D7B-9930-A7584AD37D26}" destId="{A794D973-ED0A-4BD8-8A2F-19983A53B248}" srcOrd="4" destOrd="0" presId="urn:microsoft.com/office/officeart/2018/2/layout/IconCircleList"/>
    <dgm:cxn modelId="{FC4A6B3A-2822-4A0E-A7DA-9448DA0CB82F}" type="presParOf" srcId="{A794D973-ED0A-4BD8-8A2F-19983A53B248}" destId="{8B53A902-E5D6-4DDD-BBA6-90507B39E5B1}" srcOrd="0" destOrd="0" presId="urn:microsoft.com/office/officeart/2018/2/layout/IconCircleList"/>
    <dgm:cxn modelId="{6C779412-369B-4BC4-93FA-B195538B577E}" type="presParOf" srcId="{A794D973-ED0A-4BD8-8A2F-19983A53B248}" destId="{48504428-83AB-4885-AC0D-AE7BB6301BE2}" srcOrd="1" destOrd="0" presId="urn:microsoft.com/office/officeart/2018/2/layout/IconCircleList"/>
    <dgm:cxn modelId="{A2B14C63-F14D-4B7A-9C8A-8CE25C09EE15}" type="presParOf" srcId="{A794D973-ED0A-4BD8-8A2F-19983A53B248}" destId="{AEA2A681-1E15-410E-ACB3-E967D4B4387B}" srcOrd="2" destOrd="0" presId="urn:microsoft.com/office/officeart/2018/2/layout/IconCircleList"/>
    <dgm:cxn modelId="{21BB8023-B587-41A4-B85A-714383329C8D}" type="presParOf" srcId="{A794D973-ED0A-4BD8-8A2F-19983A53B248}" destId="{7B1EDACD-633B-487A-A1B0-3988220F6FFA}" srcOrd="3" destOrd="0" presId="urn:microsoft.com/office/officeart/2018/2/layout/IconCircleList"/>
    <dgm:cxn modelId="{5D8E64A5-17BC-407B-800B-A1B60F968E3C}" type="presParOf" srcId="{B2B250D7-1B77-4D7B-9930-A7584AD37D26}" destId="{4FE26DFB-BDA8-41CA-A541-69ECDA3BA787}" srcOrd="5" destOrd="0" presId="urn:microsoft.com/office/officeart/2018/2/layout/IconCircleList"/>
    <dgm:cxn modelId="{80D5C201-C3A8-4AAF-A84B-4686B36DC8FB}" type="presParOf" srcId="{B2B250D7-1B77-4D7B-9930-A7584AD37D26}" destId="{B892DC42-291F-44A2-ADFE-F6D550D741B6}" srcOrd="6" destOrd="0" presId="urn:microsoft.com/office/officeart/2018/2/layout/IconCircleList"/>
    <dgm:cxn modelId="{697CAAA4-77B2-4A98-9B0C-4CED40D58CFB}" type="presParOf" srcId="{B892DC42-291F-44A2-ADFE-F6D550D741B6}" destId="{72DC2F32-74DC-41A6-B01A-4F37457A064C}" srcOrd="0" destOrd="0" presId="urn:microsoft.com/office/officeart/2018/2/layout/IconCircleList"/>
    <dgm:cxn modelId="{05A4AFEF-CDA5-4B83-8416-FD13B82D6F78}" type="presParOf" srcId="{B892DC42-291F-44A2-ADFE-F6D550D741B6}" destId="{52044346-6373-4FBB-8196-7FCE0A3F8B3C}" srcOrd="1" destOrd="0" presId="urn:microsoft.com/office/officeart/2018/2/layout/IconCircleList"/>
    <dgm:cxn modelId="{F5651D7B-DEE7-423F-924D-A25076ABD57E}" type="presParOf" srcId="{B892DC42-291F-44A2-ADFE-F6D550D741B6}" destId="{D2D52077-AEDE-46DE-BDB0-9EE6E7CFC503}" srcOrd="2" destOrd="0" presId="urn:microsoft.com/office/officeart/2018/2/layout/IconCircleList"/>
    <dgm:cxn modelId="{0E21973B-5DE6-4F17-A028-37E56515219A}" type="presParOf" srcId="{B892DC42-291F-44A2-ADFE-F6D550D741B6}" destId="{0D20456D-2674-4D48-B9E7-249AA7AC665B}" srcOrd="3" destOrd="0" presId="urn:microsoft.com/office/officeart/2018/2/layout/IconCircleList"/>
    <dgm:cxn modelId="{446C02C6-90F1-43F3-B754-1E640D082AAF}" type="presParOf" srcId="{B2B250D7-1B77-4D7B-9930-A7584AD37D26}" destId="{5713F86D-207E-470D-AD1F-2F46C5E5A20F}" srcOrd="7" destOrd="0" presId="urn:microsoft.com/office/officeart/2018/2/layout/IconCircleList"/>
    <dgm:cxn modelId="{42F66B81-30D6-4CA4-98B7-BC30FFE8C114}" type="presParOf" srcId="{B2B250D7-1B77-4D7B-9930-A7584AD37D26}" destId="{7793D62A-2BAD-4CC8-BB80-361F6A18CB9D}" srcOrd="8" destOrd="0" presId="urn:microsoft.com/office/officeart/2018/2/layout/IconCircleList"/>
    <dgm:cxn modelId="{30474F35-2906-46AD-9A18-E05204786AB7}" type="presParOf" srcId="{7793D62A-2BAD-4CC8-BB80-361F6A18CB9D}" destId="{2417C5FF-127E-44BE-923D-61CC63179670}" srcOrd="0" destOrd="0" presId="urn:microsoft.com/office/officeart/2018/2/layout/IconCircleList"/>
    <dgm:cxn modelId="{7073BB17-977E-40EC-8A90-4BA63BF3EB48}" type="presParOf" srcId="{7793D62A-2BAD-4CC8-BB80-361F6A18CB9D}" destId="{0D17FD17-24CE-40AA-BD74-A5C37C727F57}" srcOrd="1" destOrd="0" presId="urn:microsoft.com/office/officeart/2018/2/layout/IconCircleList"/>
    <dgm:cxn modelId="{E1E14649-EFE3-416F-B5FB-1613B8A48115}" type="presParOf" srcId="{7793D62A-2BAD-4CC8-BB80-361F6A18CB9D}" destId="{47FF3DE6-7DD9-4D34-8653-FA2018F21BDA}" srcOrd="2" destOrd="0" presId="urn:microsoft.com/office/officeart/2018/2/layout/IconCircleList"/>
    <dgm:cxn modelId="{5C9F0D26-5E82-4F7E-9BDD-8B131825331D}" type="presParOf" srcId="{7793D62A-2BAD-4CC8-BB80-361F6A18CB9D}" destId="{3B69AB7D-91BF-4BE4-9E6B-0715531E987A}" srcOrd="3" destOrd="0" presId="urn:microsoft.com/office/officeart/2018/2/layout/IconCircleList"/>
    <dgm:cxn modelId="{4CAEE7AD-16B5-47F5-AFD3-34689FEF7E51}" type="presParOf" srcId="{B2B250D7-1B77-4D7B-9930-A7584AD37D26}" destId="{EE053357-4770-4E0E-A921-B62971D1D2BE}" srcOrd="9" destOrd="0" presId="urn:microsoft.com/office/officeart/2018/2/layout/IconCircleList"/>
    <dgm:cxn modelId="{B2F7EF58-50EC-41B0-9D04-48CE2A88A0EB}" type="presParOf" srcId="{B2B250D7-1B77-4D7B-9930-A7584AD37D26}" destId="{24717760-FB84-4211-9E34-F798435B7359}" srcOrd="10" destOrd="0" presId="urn:microsoft.com/office/officeart/2018/2/layout/IconCircleList"/>
    <dgm:cxn modelId="{9F548317-D75A-425B-A2EB-81A5B355D942}" type="presParOf" srcId="{24717760-FB84-4211-9E34-F798435B7359}" destId="{91C92118-3018-4E66-8866-99A4C5415057}" srcOrd="0" destOrd="0" presId="urn:microsoft.com/office/officeart/2018/2/layout/IconCircleList"/>
    <dgm:cxn modelId="{9BE00921-F5FD-4124-957C-B15CBD23EFD7}" type="presParOf" srcId="{24717760-FB84-4211-9E34-F798435B7359}" destId="{16B5A821-9907-4252-853B-1575547714FB}" srcOrd="1" destOrd="0" presId="urn:microsoft.com/office/officeart/2018/2/layout/IconCircleList"/>
    <dgm:cxn modelId="{CD4D1C16-089E-4D78-A6BE-6819DC238393}" type="presParOf" srcId="{24717760-FB84-4211-9E34-F798435B7359}" destId="{E257B460-7F8A-4E9D-ACA6-0AE9A322B53F}" srcOrd="2" destOrd="0" presId="urn:microsoft.com/office/officeart/2018/2/layout/IconCircleList"/>
    <dgm:cxn modelId="{775BAF8B-AAD6-4EF0-8168-4225D75BF138}" type="presParOf" srcId="{24717760-FB84-4211-9E34-F798435B7359}" destId="{6B608EB7-978C-40AB-B7D0-EF987687A0F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216F941-B2F0-4F7C-9A72-862D8C8B5F9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F86DA3F-DFAA-45A1-940A-B5C7EF681F5B}">
      <dgm:prSet/>
      <dgm:spPr>
        <a:solidFill>
          <a:srgbClr val="994E99"/>
        </a:solidFill>
      </dgm:spPr>
      <dgm:t>
        <a:bodyPr/>
        <a:lstStyle/>
        <a:p>
          <a:r>
            <a:rPr lang="en-GB" dirty="0"/>
            <a:t>How is it helpful?</a:t>
          </a:r>
          <a:endParaRPr lang="en-US" dirty="0"/>
        </a:p>
      </dgm:t>
    </dgm:pt>
    <dgm:pt modelId="{5B66DF01-68CD-4D02-A862-CE2231070BEC}" type="parTrans" cxnId="{D7AB92BF-9F3E-4CDD-BB89-D20D25FD0F4A}">
      <dgm:prSet/>
      <dgm:spPr/>
      <dgm:t>
        <a:bodyPr/>
        <a:lstStyle/>
        <a:p>
          <a:endParaRPr lang="en-US"/>
        </a:p>
      </dgm:t>
    </dgm:pt>
    <dgm:pt modelId="{6735F84C-21E0-48BF-9442-99FA33C626DC}" type="sibTrans" cxnId="{D7AB92BF-9F3E-4CDD-BB89-D20D25FD0F4A}">
      <dgm:prSet/>
      <dgm:spPr/>
      <dgm:t>
        <a:bodyPr/>
        <a:lstStyle/>
        <a:p>
          <a:endParaRPr lang="en-US"/>
        </a:p>
      </dgm:t>
    </dgm:pt>
    <dgm:pt modelId="{3D707156-C6F5-4C07-A491-78C2CD567FDA}">
      <dgm:prSet/>
      <dgm:spPr>
        <a:solidFill>
          <a:srgbClr val="42B4A1"/>
        </a:solidFill>
      </dgm:spPr>
      <dgm:t>
        <a:bodyPr/>
        <a:lstStyle/>
        <a:p>
          <a:r>
            <a:rPr lang="en-GB"/>
            <a:t>What’s available?</a:t>
          </a:r>
          <a:endParaRPr lang="en-US"/>
        </a:p>
      </dgm:t>
    </dgm:pt>
    <dgm:pt modelId="{7E6588FB-E7BA-4898-8534-3BF4AAA897E6}" type="parTrans" cxnId="{23937053-C1D3-44D3-A516-BBB6C453C8EB}">
      <dgm:prSet/>
      <dgm:spPr/>
      <dgm:t>
        <a:bodyPr/>
        <a:lstStyle/>
        <a:p>
          <a:endParaRPr lang="en-US"/>
        </a:p>
      </dgm:t>
    </dgm:pt>
    <dgm:pt modelId="{4D357E29-391D-41B7-961C-E47984FE24B2}" type="sibTrans" cxnId="{23937053-C1D3-44D3-A516-BBB6C453C8EB}">
      <dgm:prSet/>
      <dgm:spPr/>
      <dgm:t>
        <a:bodyPr/>
        <a:lstStyle/>
        <a:p>
          <a:endParaRPr lang="en-US"/>
        </a:p>
      </dgm:t>
    </dgm:pt>
    <dgm:pt modelId="{A7ADA5A9-74E9-4BD1-807C-1E06B9C6C23A}">
      <dgm:prSet/>
      <dgm:spPr/>
      <dgm:t>
        <a:bodyPr/>
        <a:lstStyle/>
        <a:p>
          <a:r>
            <a:rPr lang="en-GB"/>
            <a:t>Where can you find it?</a:t>
          </a:r>
          <a:endParaRPr lang="en-US"/>
        </a:p>
      </dgm:t>
    </dgm:pt>
    <dgm:pt modelId="{B876B001-03A8-4BA8-96A8-5EF2549E62CA}" type="parTrans" cxnId="{4ECB1153-7DD2-44A3-97A6-9020EE1E7F61}">
      <dgm:prSet/>
      <dgm:spPr/>
      <dgm:t>
        <a:bodyPr/>
        <a:lstStyle/>
        <a:p>
          <a:endParaRPr lang="en-US"/>
        </a:p>
      </dgm:t>
    </dgm:pt>
    <dgm:pt modelId="{83F908B7-E646-4549-9046-2841F025740A}" type="sibTrans" cxnId="{4ECB1153-7DD2-44A3-97A6-9020EE1E7F61}">
      <dgm:prSet/>
      <dgm:spPr/>
      <dgm:t>
        <a:bodyPr/>
        <a:lstStyle/>
        <a:p>
          <a:endParaRPr lang="en-US"/>
        </a:p>
      </dgm:t>
    </dgm:pt>
    <dgm:pt modelId="{E32E8779-64A4-4BAE-9E2E-AACE4ED1E878}" type="pres">
      <dgm:prSet presAssocID="{4216F941-B2F0-4F7C-9A72-862D8C8B5F98}" presName="linear" presStyleCnt="0">
        <dgm:presLayoutVars>
          <dgm:animLvl val="lvl"/>
          <dgm:resizeHandles val="exact"/>
        </dgm:presLayoutVars>
      </dgm:prSet>
      <dgm:spPr/>
    </dgm:pt>
    <dgm:pt modelId="{2D081FC6-C1EE-4546-947D-C07671838F73}" type="pres">
      <dgm:prSet presAssocID="{0F86DA3F-DFAA-45A1-940A-B5C7EF681F5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9972593-01DB-494A-ACB8-F25F1F9965DF}" type="pres">
      <dgm:prSet presAssocID="{6735F84C-21E0-48BF-9442-99FA33C626DC}" presName="spacer" presStyleCnt="0"/>
      <dgm:spPr/>
    </dgm:pt>
    <dgm:pt modelId="{C43E86D3-B3A0-4F71-8662-CAFA7EF11979}" type="pres">
      <dgm:prSet presAssocID="{3D707156-C6F5-4C07-A491-78C2CD567FD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ED29DF9-9C70-41B2-87A3-533E8A4F8F8D}" type="pres">
      <dgm:prSet presAssocID="{4D357E29-391D-41B7-961C-E47984FE24B2}" presName="spacer" presStyleCnt="0"/>
      <dgm:spPr/>
    </dgm:pt>
    <dgm:pt modelId="{CBD17DE3-B345-41CF-8835-449A4CBC5F36}" type="pres">
      <dgm:prSet presAssocID="{A7ADA5A9-74E9-4BD1-807C-1E06B9C6C23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B8C7752-527B-4AE5-A58F-FAAECA15802D}" type="presOf" srcId="{0F86DA3F-DFAA-45A1-940A-B5C7EF681F5B}" destId="{2D081FC6-C1EE-4546-947D-C07671838F73}" srcOrd="0" destOrd="0" presId="urn:microsoft.com/office/officeart/2005/8/layout/vList2"/>
    <dgm:cxn modelId="{4ECB1153-7DD2-44A3-97A6-9020EE1E7F61}" srcId="{4216F941-B2F0-4F7C-9A72-862D8C8B5F98}" destId="{A7ADA5A9-74E9-4BD1-807C-1E06B9C6C23A}" srcOrd="2" destOrd="0" parTransId="{B876B001-03A8-4BA8-96A8-5EF2549E62CA}" sibTransId="{83F908B7-E646-4549-9046-2841F025740A}"/>
    <dgm:cxn modelId="{23937053-C1D3-44D3-A516-BBB6C453C8EB}" srcId="{4216F941-B2F0-4F7C-9A72-862D8C8B5F98}" destId="{3D707156-C6F5-4C07-A491-78C2CD567FDA}" srcOrd="1" destOrd="0" parTransId="{7E6588FB-E7BA-4898-8534-3BF4AAA897E6}" sibTransId="{4D357E29-391D-41B7-961C-E47984FE24B2}"/>
    <dgm:cxn modelId="{1459AC7A-FE14-4203-83D1-2CE0EBCB718D}" type="presOf" srcId="{A7ADA5A9-74E9-4BD1-807C-1E06B9C6C23A}" destId="{CBD17DE3-B345-41CF-8835-449A4CBC5F36}" srcOrd="0" destOrd="0" presId="urn:microsoft.com/office/officeart/2005/8/layout/vList2"/>
    <dgm:cxn modelId="{F9D1BFB6-E68E-4AE4-ACC2-F60713210093}" type="presOf" srcId="{4216F941-B2F0-4F7C-9A72-862D8C8B5F98}" destId="{E32E8779-64A4-4BAE-9E2E-AACE4ED1E878}" srcOrd="0" destOrd="0" presId="urn:microsoft.com/office/officeart/2005/8/layout/vList2"/>
    <dgm:cxn modelId="{D7AB92BF-9F3E-4CDD-BB89-D20D25FD0F4A}" srcId="{4216F941-B2F0-4F7C-9A72-862D8C8B5F98}" destId="{0F86DA3F-DFAA-45A1-940A-B5C7EF681F5B}" srcOrd="0" destOrd="0" parTransId="{5B66DF01-68CD-4D02-A862-CE2231070BEC}" sibTransId="{6735F84C-21E0-48BF-9442-99FA33C626DC}"/>
    <dgm:cxn modelId="{FE579DC5-9DDC-43AA-B23A-CF9EB4AE7161}" type="presOf" srcId="{3D707156-C6F5-4C07-A491-78C2CD567FDA}" destId="{C43E86D3-B3A0-4F71-8662-CAFA7EF11979}" srcOrd="0" destOrd="0" presId="urn:microsoft.com/office/officeart/2005/8/layout/vList2"/>
    <dgm:cxn modelId="{E0B5B84A-24E1-4A87-A85A-F8A2BDD9D79E}" type="presParOf" srcId="{E32E8779-64A4-4BAE-9E2E-AACE4ED1E878}" destId="{2D081FC6-C1EE-4546-947D-C07671838F73}" srcOrd="0" destOrd="0" presId="urn:microsoft.com/office/officeart/2005/8/layout/vList2"/>
    <dgm:cxn modelId="{006B1A10-2F29-44A2-A9E6-DDAD06A9F3C2}" type="presParOf" srcId="{E32E8779-64A4-4BAE-9E2E-AACE4ED1E878}" destId="{A9972593-01DB-494A-ACB8-F25F1F9965DF}" srcOrd="1" destOrd="0" presId="urn:microsoft.com/office/officeart/2005/8/layout/vList2"/>
    <dgm:cxn modelId="{E90E1BB5-776C-4915-B5E1-86EA07701F4C}" type="presParOf" srcId="{E32E8779-64A4-4BAE-9E2E-AACE4ED1E878}" destId="{C43E86D3-B3A0-4F71-8662-CAFA7EF11979}" srcOrd="2" destOrd="0" presId="urn:microsoft.com/office/officeart/2005/8/layout/vList2"/>
    <dgm:cxn modelId="{C3C97BC7-1F73-4FFE-812B-88CD7E2092B6}" type="presParOf" srcId="{E32E8779-64A4-4BAE-9E2E-AACE4ED1E878}" destId="{DED29DF9-9C70-41B2-87A3-533E8A4F8F8D}" srcOrd="3" destOrd="0" presId="urn:microsoft.com/office/officeart/2005/8/layout/vList2"/>
    <dgm:cxn modelId="{A828B83B-FFE7-4DA0-8B7E-0215F5E34C72}" type="presParOf" srcId="{E32E8779-64A4-4BAE-9E2E-AACE4ED1E878}" destId="{CBD17DE3-B345-41CF-8835-449A4CBC5F3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A698994-8B8D-42CE-A235-1B314D60BF0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6A30D95-6516-4CA4-AE6B-E92AE6E6BC3F}">
      <dgm:prSet/>
      <dgm:spPr>
        <a:solidFill>
          <a:srgbClr val="994E99"/>
        </a:solidFill>
      </dgm:spPr>
      <dgm:t>
        <a:bodyPr/>
        <a:lstStyle/>
        <a:p>
          <a:r>
            <a:rPr lang="en-GB"/>
            <a:t>Connections and decisions</a:t>
          </a:r>
          <a:endParaRPr lang="en-US"/>
        </a:p>
      </dgm:t>
    </dgm:pt>
    <dgm:pt modelId="{2F794230-34F3-4BCC-B04A-014E8C66C65A}" type="parTrans" cxnId="{473EC801-98E1-46A7-92D5-FEDCA38DD8EA}">
      <dgm:prSet/>
      <dgm:spPr/>
      <dgm:t>
        <a:bodyPr/>
        <a:lstStyle/>
        <a:p>
          <a:endParaRPr lang="en-US"/>
        </a:p>
      </dgm:t>
    </dgm:pt>
    <dgm:pt modelId="{FDE15F96-334B-4375-BB27-B41FB29838FA}" type="sibTrans" cxnId="{473EC801-98E1-46A7-92D5-FEDCA38DD8EA}">
      <dgm:prSet/>
      <dgm:spPr/>
      <dgm:t>
        <a:bodyPr/>
        <a:lstStyle/>
        <a:p>
          <a:endParaRPr lang="en-US"/>
        </a:p>
      </dgm:t>
    </dgm:pt>
    <dgm:pt modelId="{6C5FC789-4C8C-4E26-92BC-C901927CC92D}">
      <dgm:prSet/>
      <dgm:spPr>
        <a:solidFill>
          <a:srgbClr val="42B4A1"/>
        </a:solidFill>
      </dgm:spPr>
      <dgm:t>
        <a:bodyPr/>
        <a:lstStyle/>
        <a:p>
          <a:r>
            <a:rPr lang="en-GB"/>
            <a:t>Gaps</a:t>
          </a:r>
          <a:endParaRPr lang="en-US"/>
        </a:p>
      </dgm:t>
    </dgm:pt>
    <dgm:pt modelId="{BA55D95C-27C3-4E18-B701-5CE6BD494347}" type="parTrans" cxnId="{6C6D1C33-CBD5-4C8A-9787-D2D045C0A24F}">
      <dgm:prSet/>
      <dgm:spPr/>
      <dgm:t>
        <a:bodyPr/>
        <a:lstStyle/>
        <a:p>
          <a:endParaRPr lang="en-US"/>
        </a:p>
      </dgm:t>
    </dgm:pt>
    <dgm:pt modelId="{13F67F8F-DAAB-4794-A8B0-B4942BBD3693}" type="sibTrans" cxnId="{6C6D1C33-CBD5-4C8A-9787-D2D045C0A24F}">
      <dgm:prSet/>
      <dgm:spPr/>
      <dgm:t>
        <a:bodyPr/>
        <a:lstStyle/>
        <a:p>
          <a:endParaRPr lang="en-US"/>
        </a:p>
      </dgm:t>
    </dgm:pt>
    <dgm:pt modelId="{C436CB27-21A6-42B1-85A2-AE5DCF10AAFD}">
      <dgm:prSet/>
      <dgm:spPr/>
      <dgm:t>
        <a:bodyPr/>
        <a:lstStyle/>
        <a:p>
          <a:r>
            <a:rPr lang="en-GB"/>
            <a:t>Case studies</a:t>
          </a:r>
          <a:endParaRPr lang="en-US"/>
        </a:p>
      </dgm:t>
    </dgm:pt>
    <dgm:pt modelId="{AA4C30DF-ABF7-45B3-8A80-BD62E5C0302A}" type="parTrans" cxnId="{0A42A7D1-DA84-47AC-A219-D37DC8EC7BE2}">
      <dgm:prSet/>
      <dgm:spPr/>
      <dgm:t>
        <a:bodyPr/>
        <a:lstStyle/>
        <a:p>
          <a:endParaRPr lang="en-US"/>
        </a:p>
      </dgm:t>
    </dgm:pt>
    <dgm:pt modelId="{CE341E95-B0F3-4623-806A-F5F46D4065C2}" type="sibTrans" cxnId="{0A42A7D1-DA84-47AC-A219-D37DC8EC7BE2}">
      <dgm:prSet/>
      <dgm:spPr/>
      <dgm:t>
        <a:bodyPr/>
        <a:lstStyle/>
        <a:p>
          <a:endParaRPr lang="en-US"/>
        </a:p>
      </dgm:t>
    </dgm:pt>
    <dgm:pt modelId="{BBC3A1DB-28B5-4FBE-8FF9-98CC08DB9A31}">
      <dgm:prSet/>
      <dgm:spPr/>
      <dgm:t>
        <a:bodyPr/>
        <a:lstStyle/>
        <a:p>
          <a:r>
            <a:rPr lang="en-GB"/>
            <a:t>Presenting information</a:t>
          </a:r>
          <a:endParaRPr lang="en-US"/>
        </a:p>
      </dgm:t>
    </dgm:pt>
    <dgm:pt modelId="{4FD299F8-6D95-4992-B655-079B1115399D}" type="parTrans" cxnId="{CA11E085-BDB0-45B2-AF6B-B1AD37CD3B55}">
      <dgm:prSet/>
      <dgm:spPr/>
      <dgm:t>
        <a:bodyPr/>
        <a:lstStyle/>
        <a:p>
          <a:endParaRPr lang="en-US"/>
        </a:p>
      </dgm:t>
    </dgm:pt>
    <dgm:pt modelId="{C27099DC-79CA-4A2E-B15D-FC0DD005372B}" type="sibTrans" cxnId="{CA11E085-BDB0-45B2-AF6B-B1AD37CD3B55}">
      <dgm:prSet/>
      <dgm:spPr/>
      <dgm:t>
        <a:bodyPr/>
        <a:lstStyle/>
        <a:p>
          <a:endParaRPr lang="en-US"/>
        </a:p>
      </dgm:t>
    </dgm:pt>
    <dgm:pt modelId="{B2BFCFD9-D911-49F6-A408-2F2FC79AFB38}" type="pres">
      <dgm:prSet presAssocID="{7A698994-8B8D-42CE-A235-1B314D60BF0F}" presName="linear" presStyleCnt="0">
        <dgm:presLayoutVars>
          <dgm:animLvl val="lvl"/>
          <dgm:resizeHandles val="exact"/>
        </dgm:presLayoutVars>
      </dgm:prSet>
      <dgm:spPr/>
    </dgm:pt>
    <dgm:pt modelId="{C6E5D379-67D2-45A7-A8E4-F44322A41823}" type="pres">
      <dgm:prSet presAssocID="{66A30D95-6516-4CA4-AE6B-E92AE6E6BC3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23FD6E0-EF67-475A-ACE2-A46B201D6F59}" type="pres">
      <dgm:prSet presAssocID="{FDE15F96-334B-4375-BB27-B41FB29838FA}" presName="spacer" presStyleCnt="0"/>
      <dgm:spPr/>
    </dgm:pt>
    <dgm:pt modelId="{CEEDE797-66C3-407B-8761-DE7C91522DC9}" type="pres">
      <dgm:prSet presAssocID="{6C5FC789-4C8C-4E26-92BC-C901927CC92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17A3E73-C76C-4FF1-840B-6E066CA73C18}" type="pres">
      <dgm:prSet presAssocID="{13F67F8F-DAAB-4794-A8B0-B4942BBD3693}" presName="spacer" presStyleCnt="0"/>
      <dgm:spPr/>
    </dgm:pt>
    <dgm:pt modelId="{6626E690-0E0A-42C5-BA56-E7535CB7C4EE}" type="pres">
      <dgm:prSet presAssocID="{C436CB27-21A6-42B1-85A2-AE5DCF10AAF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560FD55-8EAD-4864-848D-C833EBFDB785}" type="pres">
      <dgm:prSet presAssocID="{CE341E95-B0F3-4623-806A-F5F46D4065C2}" presName="spacer" presStyleCnt="0"/>
      <dgm:spPr/>
    </dgm:pt>
    <dgm:pt modelId="{AC82017A-8262-4D3E-B714-B1248764D7E1}" type="pres">
      <dgm:prSet presAssocID="{BBC3A1DB-28B5-4FBE-8FF9-98CC08DB9A3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73EC801-98E1-46A7-92D5-FEDCA38DD8EA}" srcId="{7A698994-8B8D-42CE-A235-1B314D60BF0F}" destId="{66A30D95-6516-4CA4-AE6B-E92AE6E6BC3F}" srcOrd="0" destOrd="0" parTransId="{2F794230-34F3-4BCC-B04A-014E8C66C65A}" sibTransId="{FDE15F96-334B-4375-BB27-B41FB29838FA}"/>
    <dgm:cxn modelId="{6C6D1C33-CBD5-4C8A-9787-D2D045C0A24F}" srcId="{7A698994-8B8D-42CE-A235-1B314D60BF0F}" destId="{6C5FC789-4C8C-4E26-92BC-C901927CC92D}" srcOrd="1" destOrd="0" parTransId="{BA55D95C-27C3-4E18-B701-5CE6BD494347}" sibTransId="{13F67F8F-DAAB-4794-A8B0-B4942BBD3693}"/>
    <dgm:cxn modelId="{01C69663-186F-425D-90CC-11A5F3E2BA38}" type="presOf" srcId="{66A30D95-6516-4CA4-AE6B-E92AE6E6BC3F}" destId="{C6E5D379-67D2-45A7-A8E4-F44322A41823}" srcOrd="0" destOrd="0" presId="urn:microsoft.com/office/officeart/2005/8/layout/vList2"/>
    <dgm:cxn modelId="{AA9F4E51-708A-4EFF-8065-91D672676F20}" type="presOf" srcId="{6C5FC789-4C8C-4E26-92BC-C901927CC92D}" destId="{CEEDE797-66C3-407B-8761-DE7C91522DC9}" srcOrd="0" destOrd="0" presId="urn:microsoft.com/office/officeart/2005/8/layout/vList2"/>
    <dgm:cxn modelId="{2ABFA17A-7D54-4FA3-8A22-38FF07C7531B}" type="presOf" srcId="{BBC3A1DB-28B5-4FBE-8FF9-98CC08DB9A31}" destId="{AC82017A-8262-4D3E-B714-B1248764D7E1}" srcOrd="0" destOrd="0" presId="urn:microsoft.com/office/officeart/2005/8/layout/vList2"/>
    <dgm:cxn modelId="{CA11E085-BDB0-45B2-AF6B-B1AD37CD3B55}" srcId="{7A698994-8B8D-42CE-A235-1B314D60BF0F}" destId="{BBC3A1DB-28B5-4FBE-8FF9-98CC08DB9A31}" srcOrd="3" destOrd="0" parTransId="{4FD299F8-6D95-4992-B655-079B1115399D}" sibTransId="{C27099DC-79CA-4A2E-B15D-FC0DD005372B}"/>
    <dgm:cxn modelId="{07D7DBB4-D4A4-4CCA-AC68-91846819A79A}" type="presOf" srcId="{7A698994-8B8D-42CE-A235-1B314D60BF0F}" destId="{B2BFCFD9-D911-49F6-A408-2F2FC79AFB38}" srcOrd="0" destOrd="0" presId="urn:microsoft.com/office/officeart/2005/8/layout/vList2"/>
    <dgm:cxn modelId="{0A42A7D1-DA84-47AC-A219-D37DC8EC7BE2}" srcId="{7A698994-8B8D-42CE-A235-1B314D60BF0F}" destId="{C436CB27-21A6-42B1-85A2-AE5DCF10AAFD}" srcOrd="2" destOrd="0" parTransId="{AA4C30DF-ABF7-45B3-8A80-BD62E5C0302A}" sibTransId="{CE341E95-B0F3-4623-806A-F5F46D4065C2}"/>
    <dgm:cxn modelId="{CD1522F3-290C-4910-85B8-050BEFCEBEF9}" type="presOf" srcId="{C436CB27-21A6-42B1-85A2-AE5DCF10AAFD}" destId="{6626E690-0E0A-42C5-BA56-E7535CB7C4EE}" srcOrd="0" destOrd="0" presId="urn:microsoft.com/office/officeart/2005/8/layout/vList2"/>
    <dgm:cxn modelId="{39FC0234-8F48-4757-B9AE-462A245001DA}" type="presParOf" srcId="{B2BFCFD9-D911-49F6-A408-2F2FC79AFB38}" destId="{C6E5D379-67D2-45A7-A8E4-F44322A41823}" srcOrd="0" destOrd="0" presId="urn:microsoft.com/office/officeart/2005/8/layout/vList2"/>
    <dgm:cxn modelId="{558A49C4-C5D6-4386-92AB-3484C995789D}" type="presParOf" srcId="{B2BFCFD9-D911-49F6-A408-2F2FC79AFB38}" destId="{823FD6E0-EF67-475A-ACE2-A46B201D6F59}" srcOrd="1" destOrd="0" presId="urn:microsoft.com/office/officeart/2005/8/layout/vList2"/>
    <dgm:cxn modelId="{51608BC6-F6C5-49A0-9D53-3E7DFE6945F8}" type="presParOf" srcId="{B2BFCFD9-D911-49F6-A408-2F2FC79AFB38}" destId="{CEEDE797-66C3-407B-8761-DE7C91522DC9}" srcOrd="2" destOrd="0" presId="urn:microsoft.com/office/officeart/2005/8/layout/vList2"/>
    <dgm:cxn modelId="{D02F2DE1-A6C9-4F5D-8AFB-8CD3E67D760B}" type="presParOf" srcId="{B2BFCFD9-D911-49F6-A408-2F2FC79AFB38}" destId="{D17A3E73-C76C-4FF1-840B-6E066CA73C18}" srcOrd="3" destOrd="0" presId="urn:microsoft.com/office/officeart/2005/8/layout/vList2"/>
    <dgm:cxn modelId="{1A448E7E-ECA3-4401-B4E5-DA6E1B504D93}" type="presParOf" srcId="{B2BFCFD9-D911-49F6-A408-2F2FC79AFB38}" destId="{6626E690-0E0A-42C5-BA56-E7535CB7C4EE}" srcOrd="4" destOrd="0" presId="urn:microsoft.com/office/officeart/2005/8/layout/vList2"/>
    <dgm:cxn modelId="{670088B9-46D3-4A15-A285-294DCF386D98}" type="presParOf" srcId="{B2BFCFD9-D911-49F6-A408-2F2FC79AFB38}" destId="{A560FD55-8EAD-4864-848D-C833EBFDB785}" srcOrd="5" destOrd="0" presId="urn:microsoft.com/office/officeart/2005/8/layout/vList2"/>
    <dgm:cxn modelId="{E18D4E0C-5D5C-4078-9EC5-C40ED590CB7D}" type="presParOf" srcId="{B2BFCFD9-D911-49F6-A408-2F2FC79AFB38}" destId="{AC82017A-8262-4D3E-B714-B1248764D7E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78BABA0C-8BD0-457B-B1E6-206E5C543FA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03E08B-64B5-42E6-8CDF-F0BA04D6220E}">
      <dgm:prSet/>
      <dgm:spPr>
        <a:solidFill>
          <a:srgbClr val="994E99"/>
        </a:solidFill>
      </dgm:spPr>
      <dgm:t>
        <a:bodyPr/>
        <a:lstStyle/>
        <a:p>
          <a:r>
            <a:rPr lang="en-GB"/>
            <a:t>Ideas and discussions</a:t>
          </a:r>
          <a:endParaRPr lang="en-US"/>
        </a:p>
      </dgm:t>
    </dgm:pt>
    <dgm:pt modelId="{3B7006F6-0591-491D-9516-0D6E3406DE5E}" type="parTrans" cxnId="{E6998DBB-A0E9-43A1-86E9-B37EA4DFE843}">
      <dgm:prSet/>
      <dgm:spPr/>
      <dgm:t>
        <a:bodyPr/>
        <a:lstStyle/>
        <a:p>
          <a:endParaRPr lang="en-US"/>
        </a:p>
      </dgm:t>
    </dgm:pt>
    <dgm:pt modelId="{9AF8C2C0-B976-49F1-8029-A3D0BB9BF213}" type="sibTrans" cxnId="{E6998DBB-A0E9-43A1-86E9-B37EA4DFE843}">
      <dgm:prSet/>
      <dgm:spPr/>
      <dgm:t>
        <a:bodyPr/>
        <a:lstStyle/>
        <a:p>
          <a:endParaRPr lang="en-US"/>
        </a:p>
      </dgm:t>
    </dgm:pt>
    <dgm:pt modelId="{909D7AF5-D8AF-48DB-B964-DD2614D1CDF4}">
      <dgm:prSet/>
      <dgm:spPr>
        <a:solidFill>
          <a:srgbClr val="42B4A1"/>
        </a:solidFill>
      </dgm:spPr>
      <dgm:t>
        <a:bodyPr/>
        <a:lstStyle/>
        <a:p>
          <a:r>
            <a:rPr lang="en-GB"/>
            <a:t>What’s the first thing to do?</a:t>
          </a:r>
          <a:endParaRPr lang="en-US"/>
        </a:p>
      </dgm:t>
    </dgm:pt>
    <dgm:pt modelId="{E6436772-905F-4C43-8E49-756898700B32}" type="parTrans" cxnId="{C23B242A-3593-475D-A55A-6741390AF8AF}">
      <dgm:prSet/>
      <dgm:spPr/>
      <dgm:t>
        <a:bodyPr/>
        <a:lstStyle/>
        <a:p>
          <a:endParaRPr lang="en-US"/>
        </a:p>
      </dgm:t>
    </dgm:pt>
    <dgm:pt modelId="{8D0B3CDF-FE0B-478D-B6D9-6669CDD8D844}" type="sibTrans" cxnId="{C23B242A-3593-475D-A55A-6741390AF8AF}">
      <dgm:prSet/>
      <dgm:spPr/>
      <dgm:t>
        <a:bodyPr/>
        <a:lstStyle/>
        <a:p>
          <a:endParaRPr lang="en-US"/>
        </a:p>
      </dgm:t>
    </dgm:pt>
    <dgm:pt modelId="{1C700F86-F5DA-4B18-8599-F537AC1FFCDC}">
      <dgm:prSet/>
      <dgm:spPr/>
      <dgm:t>
        <a:bodyPr/>
        <a:lstStyle/>
        <a:p>
          <a:r>
            <a:rPr lang="en-GB"/>
            <a:t>Questions?</a:t>
          </a:r>
          <a:endParaRPr lang="en-US"/>
        </a:p>
      </dgm:t>
    </dgm:pt>
    <dgm:pt modelId="{79F441A3-71DF-4C12-9ABD-DCDEB63D265B}" type="parTrans" cxnId="{9737C04F-7D5F-4AD6-9A38-328CDF2BF519}">
      <dgm:prSet/>
      <dgm:spPr/>
      <dgm:t>
        <a:bodyPr/>
        <a:lstStyle/>
        <a:p>
          <a:endParaRPr lang="en-US"/>
        </a:p>
      </dgm:t>
    </dgm:pt>
    <dgm:pt modelId="{B6B19FE9-6FE9-4A55-B15C-390B9FE6980D}" type="sibTrans" cxnId="{9737C04F-7D5F-4AD6-9A38-328CDF2BF519}">
      <dgm:prSet/>
      <dgm:spPr/>
      <dgm:t>
        <a:bodyPr/>
        <a:lstStyle/>
        <a:p>
          <a:endParaRPr lang="en-US"/>
        </a:p>
      </dgm:t>
    </dgm:pt>
    <dgm:pt modelId="{D8DCE55C-CFFA-4EF6-8130-236598D42DE0}" type="pres">
      <dgm:prSet presAssocID="{78BABA0C-8BD0-457B-B1E6-206E5C543FA7}" presName="linear" presStyleCnt="0">
        <dgm:presLayoutVars>
          <dgm:animLvl val="lvl"/>
          <dgm:resizeHandles val="exact"/>
        </dgm:presLayoutVars>
      </dgm:prSet>
      <dgm:spPr/>
    </dgm:pt>
    <dgm:pt modelId="{0C8D4507-5C71-4CB7-892C-1CC7F9EF7913}" type="pres">
      <dgm:prSet presAssocID="{3803E08B-64B5-42E6-8CDF-F0BA04D622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77D6C08-758C-4978-BD1E-7A40B7914B5B}" type="pres">
      <dgm:prSet presAssocID="{9AF8C2C0-B976-49F1-8029-A3D0BB9BF213}" presName="spacer" presStyleCnt="0"/>
      <dgm:spPr/>
    </dgm:pt>
    <dgm:pt modelId="{7F0AAE9C-2820-4BDF-9E90-361E08FA7C95}" type="pres">
      <dgm:prSet presAssocID="{909D7AF5-D8AF-48DB-B964-DD2614D1CD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5C607D2-E720-4072-9F13-DDEEDDAEAF20}" type="pres">
      <dgm:prSet presAssocID="{8D0B3CDF-FE0B-478D-B6D9-6669CDD8D844}" presName="spacer" presStyleCnt="0"/>
      <dgm:spPr/>
    </dgm:pt>
    <dgm:pt modelId="{CA39F63C-F76B-4E94-95B3-8A5752B48EE5}" type="pres">
      <dgm:prSet presAssocID="{1C700F86-F5DA-4B18-8599-F537AC1FFCD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CA0561C-EC6B-47A5-AF2C-F8C50DD2920F}" type="presOf" srcId="{1C700F86-F5DA-4B18-8599-F537AC1FFCDC}" destId="{CA39F63C-F76B-4E94-95B3-8A5752B48EE5}" srcOrd="0" destOrd="0" presId="urn:microsoft.com/office/officeart/2005/8/layout/vList2"/>
    <dgm:cxn modelId="{C23B242A-3593-475D-A55A-6741390AF8AF}" srcId="{78BABA0C-8BD0-457B-B1E6-206E5C543FA7}" destId="{909D7AF5-D8AF-48DB-B964-DD2614D1CDF4}" srcOrd="1" destOrd="0" parTransId="{E6436772-905F-4C43-8E49-756898700B32}" sibTransId="{8D0B3CDF-FE0B-478D-B6D9-6669CDD8D844}"/>
    <dgm:cxn modelId="{B670373B-B11E-4261-813D-ECFAA11A6AF0}" type="presOf" srcId="{909D7AF5-D8AF-48DB-B964-DD2614D1CDF4}" destId="{7F0AAE9C-2820-4BDF-9E90-361E08FA7C95}" srcOrd="0" destOrd="0" presId="urn:microsoft.com/office/officeart/2005/8/layout/vList2"/>
    <dgm:cxn modelId="{9737C04F-7D5F-4AD6-9A38-328CDF2BF519}" srcId="{78BABA0C-8BD0-457B-B1E6-206E5C543FA7}" destId="{1C700F86-F5DA-4B18-8599-F537AC1FFCDC}" srcOrd="2" destOrd="0" parTransId="{79F441A3-71DF-4C12-9ABD-DCDEB63D265B}" sibTransId="{B6B19FE9-6FE9-4A55-B15C-390B9FE6980D}"/>
    <dgm:cxn modelId="{B8B5C257-4E71-4DBB-AF73-3C5EFB67E0BC}" type="presOf" srcId="{78BABA0C-8BD0-457B-B1E6-206E5C543FA7}" destId="{D8DCE55C-CFFA-4EF6-8130-236598D42DE0}" srcOrd="0" destOrd="0" presId="urn:microsoft.com/office/officeart/2005/8/layout/vList2"/>
    <dgm:cxn modelId="{0DA5A27F-13AE-43CE-B7B1-BE5964FD3EC9}" type="presOf" srcId="{3803E08B-64B5-42E6-8CDF-F0BA04D6220E}" destId="{0C8D4507-5C71-4CB7-892C-1CC7F9EF7913}" srcOrd="0" destOrd="0" presId="urn:microsoft.com/office/officeart/2005/8/layout/vList2"/>
    <dgm:cxn modelId="{E6998DBB-A0E9-43A1-86E9-B37EA4DFE843}" srcId="{78BABA0C-8BD0-457B-B1E6-206E5C543FA7}" destId="{3803E08B-64B5-42E6-8CDF-F0BA04D6220E}" srcOrd="0" destOrd="0" parTransId="{3B7006F6-0591-491D-9516-0D6E3406DE5E}" sibTransId="{9AF8C2C0-B976-49F1-8029-A3D0BB9BF213}"/>
    <dgm:cxn modelId="{BDFF98A7-5200-4EEC-B82E-FC99D4AB64C5}" type="presParOf" srcId="{D8DCE55C-CFFA-4EF6-8130-236598D42DE0}" destId="{0C8D4507-5C71-4CB7-892C-1CC7F9EF7913}" srcOrd="0" destOrd="0" presId="urn:microsoft.com/office/officeart/2005/8/layout/vList2"/>
    <dgm:cxn modelId="{44597754-DA94-4A0C-8A05-F90A8453394A}" type="presParOf" srcId="{D8DCE55C-CFFA-4EF6-8130-236598D42DE0}" destId="{977D6C08-758C-4978-BD1E-7A40B7914B5B}" srcOrd="1" destOrd="0" presId="urn:microsoft.com/office/officeart/2005/8/layout/vList2"/>
    <dgm:cxn modelId="{C13B010B-3674-4BE0-B74C-DB9D4DD2ED6A}" type="presParOf" srcId="{D8DCE55C-CFFA-4EF6-8130-236598D42DE0}" destId="{7F0AAE9C-2820-4BDF-9E90-361E08FA7C95}" srcOrd="2" destOrd="0" presId="urn:microsoft.com/office/officeart/2005/8/layout/vList2"/>
    <dgm:cxn modelId="{EC63CA45-BF48-4696-853B-09D23D21A4B5}" type="presParOf" srcId="{D8DCE55C-CFFA-4EF6-8130-236598D42DE0}" destId="{C5C607D2-E720-4072-9F13-DDEEDDAEAF20}" srcOrd="3" destOrd="0" presId="urn:microsoft.com/office/officeart/2005/8/layout/vList2"/>
    <dgm:cxn modelId="{6B142576-7E73-4D02-9B96-84D0B0ABC935}" type="presParOf" srcId="{D8DCE55C-CFFA-4EF6-8130-236598D42DE0}" destId="{CA39F63C-F76B-4E94-95B3-8A5752B48E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A62AF196-1F7E-45A1-88E2-C92613D982D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BD421C6-73E1-4B18-812D-5EC95A5A2A4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Check in</a:t>
          </a:r>
          <a:endParaRPr lang="en-US" dirty="0"/>
        </a:p>
      </dgm:t>
    </dgm:pt>
    <dgm:pt modelId="{CCE4CEAF-D79B-433D-BC5C-6C306A8BA01D}" type="parTrans" cxnId="{C3B860F5-39A0-40C4-B726-929023EE2341}">
      <dgm:prSet/>
      <dgm:spPr/>
      <dgm:t>
        <a:bodyPr/>
        <a:lstStyle/>
        <a:p>
          <a:endParaRPr lang="en-US"/>
        </a:p>
      </dgm:t>
    </dgm:pt>
    <dgm:pt modelId="{823BCF90-E07A-4B40-B8C7-9A29657E0446}" type="sibTrans" cxnId="{C3B860F5-39A0-40C4-B726-929023EE234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C2A1602-D2F7-4B27-8664-0A092078E12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What we have covered so far </a:t>
          </a:r>
          <a:endParaRPr lang="en-US" dirty="0"/>
        </a:p>
      </dgm:t>
    </dgm:pt>
    <dgm:pt modelId="{86145A1E-ED2E-4DD9-A390-7F6990E9C60F}" type="parTrans" cxnId="{153BA717-AF46-40AC-95D9-3F81E075A39D}">
      <dgm:prSet/>
      <dgm:spPr/>
      <dgm:t>
        <a:bodyPr/>
        <a:lstStyle/>
        <a:p>
          <a:endParaRPr lang="en-US"/>
        </a:p>
      </dgm:t>
    </dgm:pt>
    <dgm:pt modelId="{16F7CF99-3E2B-4D45-B6F2-3049C45E1F3E}" type="sibTrans" cxnId="{153BA717-AF46-40AC-95D9-3F81E075A39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F3E5E0B-C65B-48D0-8F59-7A7D8E4B78E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What could your plan look like? </a:t>
          </a:r>
          <a:endParaRPr lang="en-US" dirty="0"/>
        </a:p>
      </dgm:t>
    </dgm:pt>
    <dgm:pt modelId="{D60F59B8-FA3C-4090-9F9B-6A578E75BCF2}" type="parTrans" cxnId="{7CF7837D-5BFF-481F-AC55-3D546776FAF1}">
      <dgm:prSet/>
      <dgm:spPr/>
      <dgm:t>
        <a:bodyPr/>
        <a:lstStyle/>
        <a:p>
          <a:endParaRPr lang="en-US"/>
        </a:p>
      </dgm:t>
    </dgm:pt>
    <dgm:pt modelId="{308153D6-D35F-47B3-B1EC-21AF5512CEF0}" type="sibTrans" cxnId="{7CF7837D-5BFF-481F-AC55-3D546776FAF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2F4F943-4FB1-4FAB-BC36-243EFA2C55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 would you like to include?</a:t>
          </a:r>
        </a:p>
      </dgm:t>
    </dgm:pt>
    <dgm:pt modelId="{96AD2C83-4017-4CAB-8F85-462D6BEF7D25}" type="parTrans" cxnId="{A42AC67E-F889-4148-94C0-DEEC11E2CE67}">
      <dgm:prSet/>
      <dgm:spPr/>
      <dgm:t>
        <a:bodyPr/>
        <a:lstStyle/>
        <a:p>
          <a:endParaRPr lang="en-US"/>
        </a:p>
      </dgm:t>
    </dgm:pt>
    <dgm:pt modelId="{2A26A85F-0CFC-43BB-BBBD-F1D9C20B9CD6}" type="sibTrans" cxnId="{A42AC67E-F889-4148-94C0-DEEC11E2CE6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24736E-174D-409B-935D-38927872ABF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How to add value </a:t>
          </a:r>
          <a:endParaRPr lang="en-US" dirty="0"/>
        </a:p>
      </dgm:t>
    </dgm:pt>
    <dgm:pt modelId="{C3C987A2-B0CA-401F-9710-AB01FFC63504}" type="parTrans" cxnId="{A352CC71-2FA6-47D8-9394-B72BB01A10DD}">
      <dgm:prSet/>
      <dgm:spPr/>
      <dgm:t>
        <a:bodyPr/>
        <a:lstStyle/>
        <a:p>
          <a:endParaRPr lang="en-US"/>
        </a:p>
      </dgm:t>
    </dgm:pt>
    <dgm:pt modelId="{0348B477-C255-4DB1-8BBE-8874926035B7}" type="sibTrans" cxnId="{A352CC71-2FA6-47D8-9394-B72BB01A10D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556F4D6-0033-4309-95EA-163F84C60C3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Opportunities and ambitions</a:t>
          </a:r>
        </a:p>
      </dgm:t>
    </dgm:pt>
    <dgm:pt modelId="{BF25A9A7-9104-4BB2-B29E-482CF23948E8}" type="parTrans" cxnId="{B57BDBA7-40DD-4F8F-8551-E6D222DDA78C}">
      <dgm:prSet/>
      <dgm:spPr/>
      <dgm:t>
        <a:bodyPr/>
        <a:lstStyle/>
        <a:p>
          <a:endParaRPr lang="en-US"/>
        </a:p>
      </dgm:t>
    </dgm:pt>
    <dgm:pt modelId="{2CA2123B-015B-4C7D-AF4F-C8F9A7B44403}" type="sibTrans" cxnId="{B57BDBA7-40DD-4F8F-8551-E6D222DDA78C}">
      <dgm:prSet/>
      <dgm:spPr/>
      <dgm:t>
        <a:bodyPr/>
        <a:lstStyle/>
        <a:p>
          <a:endParaRPr lang="en-US"/>
        </a:p>
      </dgm:t>
    </dgm:pt>
    <dgm:pt modelId="{EA2DD770-590C-448C-A17B-8B6237A740E5}" type="pres">
      <dgm:prSet presAssocID="{A62AF196-1F7E-45A1-88E2-C92613D982DD}" presName="root" presStyleCnt="0">
        <dgm:presLayoutVars>
          <dgm:dir/>
          <dgm:resizeHandles val="exact"/>
        </dgm:presLayoutVars>
      </dgm:prSet>
      <dgm:spPr/>
    </dgm:pt>
    <dgm:pt modelId="{B2B250D7-1B77-4D7B-9930-A7584AD37D26}" type="pres">
      <dgm:prSet presAssocID="{A62AF196-1F7E-45A1-88E2-C92613D982DD}" presName="container" presStyleCnt="0">
        <dgm:presLayoutVars>
          <dgm:dir/>
          <dgm:resizeHandles val="exact"/>
        </dgm:presLayoutVars>
      </dgm:prSet>
      <dgm:spPr/>
    </dgm:pt>
    <dgm:pt modelId="{8EB9B608-4CC6-458D-9A6F-55C48ED4A40E}" type="pres">
      <dgm:prSet presAssocID="{0BD421C6-73E1-4B18-812D-5EC95A5A2A41}" presName="compNode" presStyleCnt="0"/>
      <dgm:spPr/>
    </dgm:pt>
    <dgm:pt modelId="{F276CCAC-645C-4CCE-90BE-D5BEBF1CBBAC}" type="pres">
      <dgm:prSet presAssocID="{0BD421C6-73E1-4B18-812D-5EC95A5A2A41}" presName="iconBgRect" presStyleLbl="bgShp" presStyleIdx="0" presStyleCnt="6"/>
      <dgm:spPr/>
    </dgm:pt>
    <dgm:pt modelId="{DAD7D933-1E2A-4E8F-9A86-36A86E876047}" type="pres">
      <dgm:prSet presAssocID="{0BD421C6-73E1-4B18-812D-5EC95A5A2A4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6F4C4B2-1DC2-4E19-A8E9-A854A271F096}" type="pres">
      <dgm:prSet presAssocID="{0BD421C6-73E1-4B18-812D-5EC95A5A2A41}" presName="spaceRect" presStyleCnt="0"/>
      <dgm:spPr/>
    </dgm:pt>
    <dgm:pt modelId="{4005310C-F1E8-4089-B032-268EE6989E57}" type="pres">
      <dgm:prSet presAssocID="{0BD421C6-73E1-4B18-812D-5EC95A5A2A41}" presName="textRect" presStyleLbl="revTx" presStyleIdx="0" presStyleCnt="6">
        <dgm:presLayoutVars>
          <dgm:chMax val="1"/>
          <dgm:chPref val="1"/>
        </dgm:presLayoutVars>
      </dgm:prSet>
      <dgm:spPr/>
    </dgm:pt>
    <dgm:pt modelId="{0AF59F12-9539-4E98-9907-D613C701074F}" type="pres">
      <dgm:prSet presAssocID="{823BCF90-E07A-4B40-B8C7-9A29657E0446}" presName="sibTrans" presStyleLbl="sibTrans2D1" presStyleIdx="0" presStyleCnt="0"/>
      <dgm:spPr/>
    </dgm:pt>
    <dgm:pt modelId="{25E679DB-E984-4D98-9662-AA3DA4EBDBF7}" type="pres">
      <dgm:prSet presAssocID="{AC2A1602-D2F7-4B27-8664-0A092078E12A}" presName="compNode" presStyleCnt="0"/>
      <dgm:spPr/>
    </dgm:pt>
    <dgm:pt modelId="{28841642-02AA-4686-A840-94269EF9F6F0}" type="pres">
      <dgm:prSet presAssocID="{AC2A1602-D2F7-4B27-8664-0A092078E12A}" presName="iconBgRect" presStyleLbl="bgShp" presStyleIdx="1" presStyleCnt="6"/>
      <dgm:spPr/>
    </dgm:pt>
    <dgm:pt modelId="{8C2E483A-5B45-470A-8338-9F91E6097900}" type="pres">
      <dgm:prSet presAssocID="{AC2A1602-D2F7-4B27-8664-0A092078E12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0EE69F35-FE9B-4E61-9E68-E7954AF82AEE}" type="pres">
      <dgm:prSet presAssocID="{AC2A1602-D2F7-4B27-8664-0A092078E12A}" presName="spaceRect" presStyleCnt="0"/>
      <dgm:spPr/>
    </dgm:pt>
    <dgm:pt modelId="{729AB015-B47E-4135-A5ED-183FA07AC65F}" type="pres">
      <dgm:prSet presAssocID="{AC2A1602-D2F7-4B27-8664-0A092078E12A}" presName="textRect" presStyleLbl="revTx" presStyleIdx="1" presStyleCnt="6">
        <dgm:presLayoutVars>
          <dgm:chMax val="1"/>
          <dgm:chPref val="1"/>
        </dgm:presLayoutVars>
      </dgm:prSet>
      <dgm:spPr/>
    </dgm:pt>
    <dgm:pt modelId="{2C542EFD-B189-46F8-8DB1-0EF080D3D968}" type="pres">
      <dgm:prSet presAssocID="{16F7CF99-3E2B-4D45-B6F2-3049C45E1F3E}" presName="sibTrans" presStyleLbl="sibTrans2D1" presStyleIdx="0" presStyleCnt="0"/>
      <dgm:spPr/>
    </dgm:pt>
    <dgm:pt modelId="{A794D973-ED0A-4BD8-8A2F-19983A53B248}" type="pres">
      <dgm:prSet presAssocID="{5F3E5E0B-C65B-48D0-8F59-7A7D8E4B78EF}" presName="compNode" presStyleCnt="0"/>
      <dgm:spPr/>
    </dgm:pt>
    <dgm:pt modelId="{8B53A902-E5D6-4DDD-BBA6-90507B39E5B1}" type="pres">
      <dgm:prSet presAssocID="{5F3E5E0B-C65B-48D0-8F59-7A7D8E4B78EF}" presName="iconBgRect" presStyleLbl="bgShp" presStyleIdx="2" presStyleCnt="6"/>
      <dgm:spPr/>
    </dgm:pt>
    <dgm:pt modelId="{48504428-83AB-4885-AC0D-AE7BB6301BE2}" type="pres">
      <dgm:prSet presAssocID="{5F3E5E0B-C65B-48D0-8F59-7A7D8E4B78EF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AEA2A681-1E15-410E-ACB3-E967D4B4387B}" type="pres">
      <dgm:prSet presAssocID="{5F3E5E0B-C65B-48D0-8F59-7A7D8E4B78EF}" presName="spaceRect" presStyleCnt="0"/>
      <dgm:spPr/>
    </dgm:pt>
    <dgm:pt modelId="{7B1EDACD-633B-487A-A1B0-3988220F6FFA}" type="pres">
      <dgm:prSet presAssocID="{5F3E5E0B-C65B-48D0-8F59-7A7D8E4B78EF}" presName="textRect" presStyleLbl="revTx" presStyleIdx="2" presStyleCnt="6">
        <dgm:presLayoutVars>
          <dgm:chMax val="1"/>
          <dgm:chPref val="1"/>
        </dgm:presLayoutVars>
      </dgm:prSet>
      <dgm:spPr/>
    </dgm:pt>
    <dgm:pt modelId="{4FE26DFB-BDA8-41CA-A541-69ECDA3BA787}" type="pres">
      <dgm:prSet presAssocID="{308153D6-D35F-47B3-B1EC-21AF5512CEF0}" presName="sibTrans" presStyleLbl="sibTrans2D1" presStyleIdx="0" presStyleCnt="0"/>
      <dgm:spPr/>
    </dgm:pt>
    <dgm:pt modelId="{B892DC42-291F-44A2-ADFE-F6D550D741B6}" type="pres">
      <dgm:prSet presAssocID="{B2F4F943-4FB1-4FAB-BC36-243EFA2C55E5}" presName="compNode" presStyleCnt="0"/>
      <dgm:spPr/>
    </dgm:pt>
    <dgm:pt modelId="{72DC2F32-74DC-41A6-B01A-4F37457A064C}" type="pres">
      <dgm:prSet presAssocID="{B2F4F943-4FB1-4FAB-BC36-243EFA2C55E5}" presName="iconBgRect" presStyleLbl="bgShp" presStyleIdx="3" presStyleCnt="6"/>
      <dgm:spPr>
        <a:solidFill>
          <a:srgbClr val="994E99"/>
        </a:solidFill>
      </dgm:spPr>
    </dgm:pt>
    <dgm:pt modelId="{52044346-6373-4FBB-8196-7FCE0A3F8B3C}" type="pres">
      <dgm:prSet presAssocID="{B2F4F943-4FB1-4FAB-BC36-243EFA2C55E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D2D52077-AEDE-46DE-BDB0-9EE6E7CFC503}" type="pres">
      <dgm:prSet presAssocID="{B2F4F943-4FB1-4FAB-BC36-243EFA2C55E5}" presName="spaceRect" presStyleCnt="0"/>
      <dgm:spPr/>
    </dgm:pt>
    <dgm:pt modelId="{0D20456D-2674-4D48-B9E7-249AA7AC665B}" type="pres">
      <dgm:prSet presAssocID="{B2F4F943-4FB1-4FAB-BC36-243EFA2C55E5}" presName="textRect" presStyleLbl="revTx" presStyleIdx="3" presStyleCnt="6">
        <dgm:presLayoutVars>
          <dgm:chMax val="1"/>
          <dgm:chPref val="1"/>
        </dgm:presLayoutVars>
      </dgm:prSet>
      <dgm:spPr/>
    </dgm:pt>
    <dgm:pt modelId="{5713F86D-207E-470D-AD1F-2F46C5E5A20F}" type="pres">
      <dgm:prSet presAssocID="{2A26A85F-0CFC-43BB-BBBD-F1D9C20B9CD6}" presName="sibTrans" presStyleLbl="sibTrans2D1" presStyleIdx="0" presStyleCnt="0"/>
      <dgm:spPr/>
    </dgm:pt>
    <dgm:pt modelId="{7793D62A-2BAD-4CC8-BB80-361F6A18CB9D}" type="pres">
      <dgm:prSet presAssocID="{A924736E-174D-409B-935D-38927872ABFB}" presName="compNode" presStyleCnt="0"/>
      <dgm:spPr/>
    </dgm:pt>
    <dgm:pt modelId="{2417C5FF-127E-44BE-923D-61CC63179670}" type="pres">
      <dgm:prSet presAssocID="{A924736E-174D-409B-935D-38927872ABFB}" presName="iconBgRect" presStyleLbl="bgShp" presStyleIdx="4" presStyleCnt="6"/>
      <dgm:spPr>
        <a:solidFill>
          <a:srgbClr val="42B4A1"/>
        </a:solidFill>
      </dgm:spPr>
    </dgm:pt>
    <dgm:pt modelId="{0D17FD17-24CE-40AA-BD74-A5C37C727F57}" type="pres">
      <dgm:prSet presAssocID="{A924736E-174D-409B-935D-38927872ABF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7FF3DE6-7DD9-4D34-8653-FA2018F21BDA}" type="pres">
      <dgm:prSet presAssocID="{A924736E-174D-409B-935D-38927872ABFB}" presName="spaceRect" presStyleCnt="0"/>
      <dgm:spPr/>
    </dgm:pt>
    <dgm:pt modelId="{3B69AB7D-91BF-4BE4-9E6B-0715531E987A}" type="pres">
      <dgm:prSet presAssocID="{A924736E-174D-409B-935D-38927872ABFB}" presName="textRect" presStyleLbl="revTx" presStyleIdx="4" presStyleCnt="6">
        <dgm:presLayoutVars>
          <dgm:chMax val="1"/>
          <dgm:chPref val="1"/>
        </dgm:presLayoutVars>
      </dgm:prSet>
      <dgm:spPr/>
    </dgm:pt>
    <dgm:pt modelId="{EE053357-4770-4E0E-A921-B62971D1D2BE}" type="pres">
      <dgm:prSet presAssocID="{0348B477-C255-4DB1-8BBE-8874926035B7}" presName="sibTrans" presStyleLbl="sibTrans2D1" presStyleIdx="0" presStyleCnt="0"/>
      <dgm:spPr/>
    </dgm:pt>
    <dgm:pt modelId="{24717760-FB84-4211-9E34-F798435B7359}" type="pres">
      <dgm:prSet presAssocID="{3556F4D6-0033-4309-95EA-163F84C60C34}" presName="compNode" presStyleCnt="0"/>
      <dgm:spPr/>
    </dgm:pt>
    <dgm:pt modelId="{91C92118-3018-4E66-8866-99A4C5415057}" type="pres">
      <dgm:prSet presAssocID="{3556F4D6-0033-4309-95EA-163F84C60C34}" presName="iconBgRect" presStyleLbl="bgShp" presStyleIdx="5" presStyleCnt="6"/>
      <dgm:spPr/>
    </dgm:pt>
    <dgm:pt modelId="{16B5A821-9907-4252-853B-1575547714FB}" type="pres">
      <dgm:prSet presAssocID="{3556F4D6-0033-4309-95EA-163F84C60C3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257B460-7F8A-4E9D-ACA6-0AE9A322B53F}" type="pres">
      <dgm:prSet presAssocID="{3556F4D6-0033-4309-95EA-163F84C60C34}" presName="spaceRect" presStyleCnt="0"/>
      <dgm:spPr/>
    </dgm:pt>
    <dgm:pt modelId="{6B608EB7-978C-40AB-B7D0-EF987687A0FC}" type="pres">
      <dgm:prSet presAssocID="{3556F4D6-0033-4309-95EA-163F84C60C34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B01FC505-54E1-4939-A39F-3FAC7C459061}" type="presOf" srcId="{16F7CF99-3E2B-4D45-B6F2-3049C45E1F3E}" destId="{2C542EFD-B189-46F8-8DB1-0EF080D3D968}" srcOrd="0" destOrd="0" presId="urn:microsoft.com/office/officeart/2018/2/layout/IconCircleList"/>
    <dgm:cxn modelId="{153BA717-AF46-40AC-95D9-3F81E075A39D}" srcId="{A62AF196-1F7E-45A1-88E2-C92613D982DD}" destId="{AC2A1602-D2F7-4B27-8664-0A092078E12A}" srcOrd="1" destOrd="0" parTransId="{86145A1E-ED2E-4DD9-A390-7F6990E9C60F}" sibTransId="{16F7CF99-3E2B-4D45-B6F2-3049C45E1F3E}"/>
    <dgm:cxn modelId="{C83D7A27-0B62-42DC-87C7-C35DA89AD95E}" type="presOf" srcId="{B2F4F943-4FB1-4FAB-BC36-243EFA2C55E5}" destId="{0D20456D-2674-4D48-B9E7-249AA7AC665B}" srcOrd="0" destOrd="0" presId="urn:microsoft.com/office/officeart/2018/2/layout/IconCircleList"/>
    <dgm:cxn modelId="{AA2E535D-5A6C-4878-A15D-8E50F1D0005E}" type="presOf" srcId="{0BD421C6-73E1-4B18-812D-5EC95A5A2A41}" destId="{4005310C-F1E8-4089-B032-268EE6989E57}" srcOrd="0" destOrd="0" presId="urn:microsoft.com/office/officeart/2018/2/layout/IconCircleList"/>
    <dgm:cxn modelId="{A352CC71-2FA6-47D8-9394-B72BB01A10DD}" srcId="{A62AF196-1F7E-45A1-88E2-C92613D982DD}" destId="{A924736E-174D-409B-935D-38927872ABFB}" srcOrd="4" destOrd="0" parTransId="{C3C987A2-B0CA-401F-9710-AB01FFC63504}" sibTransId="{0348B477-C255-4DB1-8BBE-8874926035B7}"/>
    <dgm:cxn modelId="{E814BC56-3398-4303-A91B-BA39C2508DDA}" type="presOf" srcId="{0348B477-C255-4DB1-8BBE-8874926035B7}" destId="{EE053357-4770-4E0E-A921-B62971D1D2BE}" srcOrd="0" destOrd="0" presId="urn:microsoft.com/office/officeart/2018/2/layout/IconCircleList"/>
    <dgm:cxn modelId="{7CF7837D-5BFF-481F-AC55-3D546776FAF1}" srcId="{A62AF196-1F7E-45A1-88E2-C92613D982DD}" destId="{5F3E5E0B-C65B-48D0-8F59-7A7D8E4B78EF}" srcOrd="2" destOrd="0" parTransId="{D60F59B8-FA3C-4090-9F9B-6A578E75BCF2}" sibTransId="{308153D6-D35F-47B3-B1EC-21AF5512CEF0}"/>
    <dgm:cxn modelId="{A42AC67E-F889-4148-94C0-DEEC11E2CE67}" srcId="{A62AF196-1F7E-45A1-88E2-C92613D982DD}" destId="{B2F4F943-4FB1-4FAB-BC36-243EFA2C55E5}" srcOrd="3" destOrd="0" parTransId="{96AD2C83-4017-4CAB-8F85-462D6BEF7D25}" sibTransId="{2A26A85F-0CFC-43BB-BBBD-F1D9C20B9CD6}"/>
    <dgm:cxn modelId="{899F9D8C-2788-4CB7-81B0-2E08A44AE186}" type="presOf" srcId="{308153D6-D35F-47B3-B1EC-21AF5512CEF0}" destId="{4FE26DFB-BDA8-41CA-A541-69ECDA3BA787}" srcOrd="0" destOrd="0" presId="urn:microsoft.com/office/officeart/2018/2/layout/IconCircleList"/>
    <dgm:cxn modelId="{70B4BC92-909A-4A80-B85B-A3C1F26DDA30}" type="presOf" srcId="{2A26A85F-0CFC-43BB-BBBD-F1D9C20B9CD6}" destId="{5713F86D-207E-470D-AD1F-2F46C5E5A20F}" srcOrd="0" destOrd="0" presId="urn:microsoft.com/office/officeart/2018/2/layout/IconCircleList"/>
    <dgm:cxn modelId="{162A1DA0-A65F-4699-8640-94E8E1273C51}" type="presOf" srcId="{823BCF90-E07A-4B40-B8C7-9A29657E0446}" destId="{0AF59F12-9539-4E98-9907-D613C701074F}" srcOrd="0" destOrd="0" presId="urn:microsoft.com/office/officeart/2018/2/layout/IconCircleList"/>
    <dgm:cxn modelId="{EF8485A0-941D-4ACB-80D2-9AA161ABAF7A}" type="presOf" srcId="{A62AF196-1F7E-45A1-88E2-C92613D982DD}" destId="{EA2DD770-590C-448C-A17B-8B6237A740E5}" srcOrd="0" destOrd="0" presId="urn:microsoft.com/office/officeart/2018/2/layout/IconCircleList"/>
    <dgm:cxn modelId="{B57BDBA7-40DD-4F8F-8551-E6D222DDA78C}" srcId="{A62AF196-1F7E-45A1-88E2-C92613D982DD}" destId="{3556F4D6-0033-4309-95EA-163F84C60C34}" srcOrd="5" destOrd="0" parTransId="{BF25A9A7-9104-4BB2-B29E-482CF23948E8}" sibTransId="{2CA2123B-015B-4C7D-AF4F-C8F9A7B44403}"/>
    <dgm:cxn modelId="{2D728EB5-01C1-44BA-8DE8-21441C2F4352}" type="presOf" srcId="{AC2A1602-D2F7-4B27-8664-0A092078E12A}" destId="{729AB015-B47E-4135-A5ED-183FA07AC65F}" srcOrd="0" destOrd="0" presId="urn:microsoft.com/office/officeart/2018/2/layout/IconCircleList"/>
    <dgm:cxn modelId="{8BAD9CBC-2388-4146-9EDD-980A89FC11CC}" type="presOf" srcId="{5F3E5E0B-C65B-48D0-8F59-7A7D8E4B78EF}" destId="{7B1EDACD-633B-487A-A1B0-3988220F6FFA}" srcOrd="0" destOrd="0" presId="urn:microsoft.com/office/officeart/2018/2/layout/IconCircleList"/>
    <dgm:cxn modelId="{CCC60EBD-996E-4BDC-8803-658D3ECB19C3}" type="presOf" srcId="{3556F4D6-0033-4309-95EA-163F84C60C34}" destId="{6B608EB7-978C-40AB-B7D0-EF987687A0FC}" srcOrd="0" destOrd="0" presId="urn:microsoft.com/office/officeart/2018/2/layout/IconCircleList"/>
    <dgm:cxn modelId="{802653BE-53EE-4AAC-B128-ABFED52A6C01}" type="presOf" srcId="{A924736E-174D-409B-935D-38927872ABFB}" destId="{3B69AB7D-91BF-4BE4-9E6B-0715531E987A}" srcOrd="0" destOrd="0" presId="urn:microsoft.com/office/officeart/2018/2/layout/IconCircleList"/>
    <dgm:cxn modelId="{C3B860F5-39A0-40C4-B726-929023EE2341}" srcId="{A62AF196-1F7E-45A1-88E2-C92613D982DD}" destId="{0BD421C6-73E1-4B18-812D-5EC95A5A2A41}" srcOrd="0" destOrd="0" parTransId="{CCE4CEAF-D79B-433D-BC5C-6C306A8BA01D}" sibTransId="{823BCF90-E07A-4B40-B8C7-9A29657E0446}"/>
    <dgm:cxn modelId="{7A440862-C650-40CC-8C1B-61308B40746A}" type="presParOf" srcId="{EA2DD770-590C-448C-A17B-8B6237A740E5}" destId="{B2B250D7-1B77-4D7B-9930-A7584AD37D26}" srcOrd="0" destOrd="0" presId="urn:microsoft.com/office/officeart/2018/2/layout/IconCircleList"/>
    <dgm:cxn modelId="{6EAE62DA-1ACC-409C-AC5C-2C9091AC83EC}" type="presParOf" srcId="{B2B250D7-1B77-4D7B-9930-A7584AD37D26}" destId="{8EB9B608-4CC6-458D-9A6F-55C48ED4A40E}" srcOrd="0" destOrd="0" presId="urn:microsoft.com/office/officeart/2018/2/layout/IconCircleList"/>
    <dgm:cxn modelId="{68206286-BC5D-4F93-9579-322E503267C7}" type="presParOf" srcId="{8EB9B608-4CC6-458D-9A6F-55C48ED4A40E}" destId="{F276CCAC-645C-4CCE-90BE-D5BEBF1CBBAC}" srcOrd="0" destOrd="0" presId="urn:microsoft.com/office/officeart/2018/2/layout/IconCircleList"/>
    <dgm:cxn modelId="{566AD557-5A55-4D30-9AC3-7E8536A27078}" type="presParOf" srcId="{8EB9B608-4CC6-458D-9A6F-55C48ED4A40E}" destId="{DAD7D933-1E2A-4E8F-9A86-36A86E876047}" srcOrd="1" destOrd="0" presId="urn:microsoft.com/office/officeart/2018/2/layout/IconCircleList"/>
    <dgm:cxn modelId="{DC4E5FDA-BF60-49B1-A07A-696BBBBF0301}" type="presParOf" srcId="{8EB9B608-4CC6-458D-9A6F-55C48ED4A40E}" destId="{A6F4C4B2-1DC2-4E19-A8E9-A854A271F096}" srcOrd="2" destOrd="0" presId="urn:microsoft.com/office/officeart/2018/2/layout/IconCircleList"/>
    <dgm:cxn modelId="{760772D8-4F56-413A-A303-01ECD4B142EE}" type="presParOf" srcId="{8EB9B608-4CC6-458D-9A6F-55C48ED4A40E}" destId="{4005310C-F1E8-4089-B032-268EE6989E57}" srcOrd="3" destOrd="0" presId="urn:microsoft.com/office/officeart/2018/2/layout/IconCircleList"/>
    <dgm:cxn modelId="{775CDD4A-5258-4E6D-A4A8-63B361CB968D}" type="presParOf" srcId="{B2B250D7-1B77-4D7B-9930-A7584AD37D26}" destId="{0AF59F12-9539-4E98-9907-D613C701074F}" srcOrd="1" destOrd="0" presId="urn:microsoft.com/office/officeart/2018/2/layout/IconCircleList"/>
    <dgm:cxn modelId="{238AF7E0-206B-4441-AE31-0529C4C1CB03}" type="presParOf" srcId="{B2B250D7-1B77-4D7B-9930-A7584AD37D26}" destId="{25E679DB-E984-4D98-9662-AA3DA4EBDBF7}" srcOrd="2" destOrd="0" presId="urn:microsoft.com/office/officeart/2018/2/layout/IconCircleList"/>
    <dgm:cxn modelId="{A5128F5C-E505-43C5-8F71-CDAC2216B7C5}" type="presParOf" srcId="{25E679DB-E984-4D98-9662-AA3DA4EBDBF7}" destId="{28841642-02AA-4686-A840-94269EF9F6F0}" srcOrd="0" destOrd="0" presId="urn:microsoft.com/office/officeart/2018/2/layout/IconCircleList"/>
    <dgm:cxn modelId="{3DB567EB-C8D0-4E33-AFB3-71C702AA0A49}" type="presParOf" srcId="{25E679DB-E984-4D98-9662-AA3DA4EBDBF7}" destId="{8C2E483A-5B45-470A-8338-9F91E6097900}" srcOrd="1" destOrd="0" presId="urn:microsoft.com/office/officeart/2018/2/layout/IconCircleList"/>
    <dgm:cxn modelId="{9CEBAE84-C105-45BB-888B-3A9A7EE2960C}" type="presParOf" srcId="{25E679DB-E984-4D98-9662-AA3DA4EBDBF7}" destId="{0EE69F35-FE9B-4E61-9E68-E7954AF82AEE}" srcOrd="2" destOrd="0" presId="urn:microsoft.com/office/officeart/2018/2/layout/IconCircleList"/>
    <dgm:cxn modelId="{401EBD63-A948-4FF1-9282-BEE6DEA991E1}" type="presParOf" srcId="{25E679DB-E984-4D98-9662-AA3DA4EBDBF7}" destId="{729AB015-B47E-4135-A5ED-183FA07AC65F}" srcOrd="3" destOrd="0" presId="urn:microsoft.com/office/officeart/2018/2/layout/IconCircleList"/>
    <dgm:cxn modelId="{E4B11190-385E-40D6-B2E8-0E0A86ED8C96}" type="presParOf" srcId="{B2B250D7-1B77-4D7B-9930-A7584AD37D26}" destId="{2C542EFD-B189-46F8-8DB1-0EF080D3D968}" srcOrd="3" destOrd="0" presId="urn:microsoft.com/office/officeart/2018/2/layout/IconCircleList"/>
    <dgm:cxn modelId="{16C26EC2-0955-464D-9C02-35919D581249}" type="presParOf" srcId="{B2B250D7-1B77-4D7B-9930-A7584AD37D26}" destId="{A794D973-ED0A-4BD8-8A2F-19983A53B248}" srcOrd="4" destOrd="0" presId="urn:microsoft.com/office/officeart/2018/2/layout/IconCircleList"/>
    <dgm:cxn modelId="{FC4A6B3A-2822-4A0E-A7DA-9448DA0CB82F}" type="presParOf" srcId="{A794D973-ED0A-4BD8-8A2F-19983A53B248}" destId="{8B53A902-E5D6-4DDD-BBA6-90507B39E5B1}" srcOrd="0" destOrd="0" presId="urn:microsoft.com/office/officeart/2018/2/layout/IconCircleList"/>
    <dgm:cxn modelId="{6C779412-369B-4BC4-93FA-B195538B577E}" type="presParOf" srcId="{A794D973-ED0A-4BD8-8A2F-19983A53B248}" destId="{48504428-83AB-4885-AC0D-AE7BB6301BE2}" srcOrd="1" destOrd="0" presId="urn:microsoft.com/office/officeart/2018/2/layout/IconCircleList"/>
    <dgm:cxn modelId="{A2B14C63-F14D-4B7A-9C8A-8CE25C09EE15}" type="presParOf" srcId="{A794D973-ED0A-4BD8-8A2F-19983A53B248}" destId="{AEA2A681-1E15-410E-ACB3-E967D4B4387B}" srcOrd="2" destOrd="0" presId="urn:microsoft.com/office/officeart/2018/2/layout/IconCircleList"/>
    <dgm:cxn modelId="{21BB8023-B587-41A4-B85A-714383329C8D}" type="presParOf" srcId="{A794D973-ED0A-4BD8-8A2F-19983A53B248}" destId="{7B1EDACD-633B-487A-A1B0-3988220F6FFA}" srcOrd="3" destOrd="0" presId="urn:microsoft.com/office/officeart/2018/2/layout/IconCircleList"/>
    <dgm:cxn modelId="{5D8E64A5-17BC-407B-800B-A1B60F968E3C}" type="presParOf" srcId="{B2B250D7-1B77-4D7B-9930-A7584AD37D26}" destId="{4FE26DFB-BDA8-41CA-A541-69ECDA3BA787}" srcOrd="5" destOrd="0" presId="urn:microsoft.com/office/officeart/2018/2/layout/IconCircleList"/>
    <dgm:cxn modelId="{80D5C201-C3A8-4AAF-A84B-4686B36DC8FB}" type="presParOf" srcId="{B2B250D7-1B77-4D7B-9930-A7584AD37D26}" destId="{B892DC42-291F-44A2-ADFE-F6D550D741B6}" srcOrd="6" destOrd="0" presId="urn:microsoft.com/office/officeart/2018/2/layout/IconCircleList"/>
    <dgm:cxn modelId="{697CAAA4-77B2-4A98-9B0C-4CED40D58CFB}" type="presParOf" srcId="{B892DC42-291F-44A2-ADFE-F6D550D741B6}" destId="{72DC2F32-74DC-41A6-B01A-4F37457A064C}" srcOrd="0" destOrd="0" presId="urn:microsoft.com/office/officeart/2018/2/layout/IconCircleList"/>
    <dgm:cxn modelId="{05A4AFEF-CDA5-4B83-8416-FD13B82D6F78}" type="presParOf" srcId="{B892DC42-291F-44A2-ADFE-F6D550D741B6}" destId="{52044346-6373-4FBB-8196-7FCE0A3F8B3C}" srcOrd="1" destOrd="0" presId="urn:microsoft.com/office/officeart/2018/2/layout/IconCircleList"/>
    <dgm:cxn modelId="{F5651D7B-DEE7-423F-924D-A25076ABD57E}" type="presParOf" srcId="{B892DC42-291F-44A2-ADFE-F6D550D741B6}" destId="{D2D52077-AEDE-46DE-BDB0-9EE6E7CFC503}" srcOrd="2" destOrd="0" presId="urn:microsoft.com/office/officeart/2018/2/layout/IconCircleList"/>
    <dgm:cxn modelId="{0E21973B-5DE6-4F17-A028-37E56515219A}" type="presParOf" srcId="{B892DC42-291F-44A2-ADFE-F6D550D741B6}" destId="{0D20456D-2674-4D48-B9E7-249AA7AC665B}" srcOrd="3" destOrd="0" presId="urn:microsoft.com/office/officeart/2018/2/layout/IconCircleList"/>
    <dgm:cxn modelId="{446C02C6-90F1-43F3-B754-1E640D082AAF}" type="presParOf" srcId="{B2B250D7-1B77-4D7B-9930-A7584AD37D26}" destId="{5713F86D-207E-470D-AD1F-2F46C5E5A20F}" srcOrd="7" destOrd="0" presId="urn:microsoft.com/office/officeart/2018/2/layout/IconCircleList"/>
    <dgm:cxn modelId="{42F66B81-30D6-4CA4-98B7-BC30FFE8C114}" type="presParOf" srcId="{B2B250D7-1B77-4D7B-9930-A7584AD37D26}" destId="{7793D62A-2BAD-4CC8-BB80-361F6A18CB9D}" srcOrd="8" destOrd="0" presId="urn:microsoft.com/office/officeart/2018/2/layout/IconCircleList"/>
    <dgm:cxn modelId="{30474F35-2906-46AD-9A18-E05204786AB7}" type="presParOf" srcId="{7793D62A-2BAD-4CC8-BB80-361F6A18CB9D}" destId="{2417C5FF-127E-44BE-923D-61CC63179670}" srcOrd="0" destOrd="0" presId="urn:microsoft.com/office/officeart/2018/2/layout/IconCircleList"/>
    <dgm:cxn modelId="{7073BB17-977E-40EC-8A90-4BA63BF3EB48}" type="presParOf" srcId="{7793D62A-2BAD-4CC8-BB80-361F6A18CB9D}" destId="{0D17FD17-24CE-40AA-BD74-A5C37C727F57}" srcOrd="1" destOrd="0" presId="urn:microsoft.com/office/officeart/2018/2/layout/IconCircleList"/>
    <dgm:cxn modelId="{E1E14649-EFE3-416F-B5FB-1613B8A48115}" type="presParOf" srcId="{7793D62A-2BAD-4CC8-BB80-361F6A18CB9D}" destId="{47FF3DE6-7DD9-4D34-8653-FA2018F21BDA}" srcOrd="2" destOrd="0" presId="urn:microsoft.com/office/officeart/2018/2/layout/IconCircleList"/>
    <dgm:cxn modelId="{5C9F0D26-5E82-4F7E-9BDD-8B131825331D}" type="presParOf" srcId="{7793D62A-2BAD-4CC8-BB80-361F6A18CB9D}" destId="{3B69AB7D-91BF-4BE4-9E6B-0715531E987A}" srcOrd="3" destOrd="0" presId="urn:microsoft.com/office/officeart/2018/2/layout/IconCircleList"/>
    <dgm:cxn modelId="{4CAEE7AD-16B5-47F5-AFD3-34689FEF7E51}" type="presParOf" srcId="{B2B250D7-1B77-4D7B-9930-A7584AD37D26}" destId="{EE053357-4770-4E0E-A921-B62971D1D2BE}" srcOrd="9" destOrd="0" presId="urn:microsoft.com/office/officeart/2018/2/layout/IconCircleList"/>
    <dgm:cxn modelId="{B2F7EF58-50EC-41B0-9D04-48CE2A88A0EB}" type="presParOf" srcId="{B2B250D7-1B77-4D7B-9930-A7584AD37D26}" destId="{24717760-FB84-4211-9E34-F798435B7359}" srcOrd="10" destOrd="0" presId="urn:microsoft.com/office/officeart/2018/2/layout/IconCircleList"/>
    <dgm:cxn modelId="{9F548317-D75A-425B-A2EB-81A5B355D942}" type="presParOf" srcId="{24717760-FB84-4211-9E34-F798435B7359}" destId="{91C92118-3018-4E66-8866-99A4C5415057}" srcOrd="0" destOrd="0" presId="urn:microsoft.com/office/officeart/2018/2/layout/IconCircleList"/>
    <dgm:cxn modelId="{9BE00921-F5FD-4124-957C-B15CBD23EFD7}" type="presParOf" srcId="{24717760-FB84-4211-9E34-F798435B7359}" destId="{16B5A821-9907-4252-853B-1575547714FB}" srcOrd="1" destOrd="0" presId="urn:microsoft.com/office/officeart/2018/2/layout/IconCircleList"/>
    <dgm:cxn modelId="{CD4D1C16-089E-4D78-A6BE-6819DC238393}" type="presParOf" srcId="{24717760-FB84-4211-9E34-F798435B7359}" destId="{E257B460-7F8A-4E9D-ACA6-0AE9A322B53F}" srcOrd="2" destOrd="0" presId="urn:microsoft.com/office/officeart/2018/2/layout/IconCircleList"/>
    <dgm:cxn modelId="{775BAF8B-AAD6-4EF0-8168-4225D75BF138}" type="presParOf" srcId="{24717760-FB84-4211-9E34-F798435B7359}" destId="{6B608EB7-978C-40AB-B7D0-EF987687A0F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07FCDE9-E7EC-4E45-83A1-6FBABAAD5F7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E52EA85-C1FB-4CD3-BDA5-358B8603C92F}">
      <dgm:prSet/>
      <dgm:spPr>
        <a:solidFill>
          <a:srgbClr val="994E99"/>
        </a:solidFill>
      </dgm:spPr>
      <dgm:t>
        <a:bodyPr/>
        <a:lstStyle/>
        <a:p>
          <a:r>
            <a:rPr lang="en-GB"/>
            <a:t>Placemaking</a:t>
          </a:r>
          <a:endParaRPr lang="en-US"/>
        </a:p>
      </dgm:t>
    </dgm:pt>
    <dgm:pt modelId="{1B80A218-E763-45B1-9D5B-A80A7CE186BC}" type="parTrans" cxnId="{672E3FC9-C00D-4D0F-AD01-C186D10636E1}">
      <dgm:prSet/>
      <dgm:spPr/>
      <dgm:t>
        <a:bodyPr/>
        <a:lstStyle/>
        <a:p>
          <a:endParaRPr lang="en-US"/>
        </a:p>
      </dgm:t>
    </dgm:pt>
    <dgm:pt modelId="{4F78B8CB-933A-41F3-848A-E2AB654F03AA}" type="sibTrans" cxnId="{672E3FC9-C00D-4D0F-AD01-C186D10636E1}">
      <dgm:prSet/>
      <dgm:spPr/>
      <dgm:t>
        <a:bodyPr/>
        <a:lstStyle/>
        <a:p>
          <a:endParaRPr lang="en-US"/>
        </a:p>
      </dgm:t>
    </dgm:pt>
    <dgm:pt modelId="{14A2C4F9-F3BC-4729-89C7-1040BEE921A7}">
      <dgm:prSet/>
      <dgm:spPr>
        <a:solidFill>
          <a:srgbClr val="42B4A1"/>
        </a:solidFill>
      </dgm:spPr>
      <dgm:t>
        <a:bodyPr/>
        <a:lstStyle/>
        <a:p>
          <a:r>
            <a:rPr lang="en-GB"/>
            <a:t>Community engagement</a:t>
          </a:r>
          <a:endParaRPr lang="en-US"/>
        </a:p>
      </dgm:t>
    </dgm:pt>
    <dgm:pt modelId="{70251F25-18D5-476B-8F20-5E1AD67E7840}" type="parTrans" cxnId="{96BBD454-D2B2-4B15-8BE3-9F9A696DE322}">
      <dgm:prSet/>
      <dgm:spPr/>
      <dgm:t>
        <a:bodyPr/>
        <a:lstStyle/>
        <a:p>
          <a:endParaRPr lang="en-US"/>
        </a:p>
      </dgm:t>
    </dgm:pt>
    <dgm:pt modelId="{4B990DD6-E83F-47F0-B753-8EE6B1759960}" type="sibTrans" cxnId="{96BBD454-D2B2-4B15-8BE3-9F9A696DE322}">
      <dgm:prSet/>
      <dgm:spPr/>
      <dgm:t>
        <a:bodyPr/>
        <a:lstStyle/>
        <a:p>
          <a:endParaRPr lang="en-US"/>
        </a:p>
      </dgm:t>
    </dgm:pt>
    <dgm:pt modelId="{28458BE4-0AA6-476A-A728-5EC800DAD483}">
      <dgm:prSet/>
      <dgm:spPr/>
      <dgm:t>
        <a:bodyPr/>
        <a:lstStyle/>
        <a:p>
          <a:r>
            <a:rPr lang="en-GB"/>
            <a:t>Gathering and using evidence and data</a:t>
          </a:r>
          <a:endParaRPr lang="en-US"/>
        </a:p>
      </dgm:t>
    </dgm:pt>
    <dgm:pt modelId="{8DE593FC-DC8E-47B1-94D2-351C9C40D001}" type="parTrans" cxnId="{F26A6382-4A3E-4049-8E7D-F02BDA992894}">
      <dgm:prSet/>
      <dgm:spPr/>
      <dgm:t>
        <a:bodyPr/>
        <a:lstStyle/>
        <a:p>
          <a:endParaRPr lang="en-US"/>
        </a:p>
      </dgm:t>
    </dgm:pt>
    <dgm:pt modelId="{DD54F35E-C766-40B7-8883-702C60CD6ACF}" type="sibTrans" cxnId="{F26A6382-4A3E-4049-8E7D-F02BDA992894}">
      <dgm:prSet/>
      <dgm:spPr/>
      <dgm:t>
        <a:bodyPr/>
        <a:lstStyle/>
        <a:p>
          <a:endParaRPr lang="en-US"/>
        </a:p>
      </dgm:t>
    </dgm:pt>
    <dgm:pt modelId="{78B472CD-246C-461D-875E-93D204ADB4BE}">
      <dgm:prSet/>
      <dgm:spPr/>
      <dgm:t>
        <a:bodyPr/>
        <a:lstStyle/>
        <a:p>
          <a:r>
            <a:rPr lang="en-GB"/>
            <a:t>Producing a plan</a:t>
          </a:r>
          <a:endParaRPr lang="en-US"/>
        </a:p>
      </dgm:t>
    </dgm:pt>
    <dgm:pt modelId="{C1FF18BC-4908-417F-9A96-874072DBB470}" type="parTrans" cxnId="{EE0FA093-CA9D-4C85-8E99-21F9C62C512C}">
      <dgm:prSet/>
      <dgm:spPr/>
      <dgm:t>
        <a:bodyPr/>
        <a:lstStyle/>
        <a:p>
          <a:endParaRPr lang="en-US"/>
        </a:p>
      </dgm:t>
    </dgm:pt>
    <dgm:pt modelId="{46C50900-7670-49F5-A6C9-68C97B47A45A}" type="sibTrans" cxnId="{EE0FA093-CA9D-4C85-8E99-21F9C62C512C}">
      <dgm:prSet/>
      <dgm:spPr/>
      <dgm:t>
        <a:bodyPr/>
        <a:lstStyle/>
        <a:p>
          <a:endParaRPr lang="en-US"/>
        </a:p>
      </dgm:t>
    </dgm:pt>
    <dgm:pt modelId="{6DF0102D-AAAC-4296-A546-6EAAD82FB06A}" type="pres">
      <dgm:prSet presAssocID="{607FCDE9-E7EC-4E45-83A1-6FBABAAD5F7D}" presName="linear" presStyleCnt="0">
        <dgm:presLayoutVars>
          <dgm:animLvl val="lvl"/>
          <dgm:resizeHandles val="exact"/>
        </dgm:presLayoutVars>
      </dgm:prSet>
      <dgm:spPr/>
    </dgm:pt>
    <dgm:pt modelId="{5A1797ED-9DDA-47CD-9C0D-A1705CDB89B6}" type="pres">
      <dgm:prSet presAssocID="{0E52EA85-C1FB-4CD3-BDA5-358B8603C9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7CDA3FA-5DDF-4FDD-A65E-1A90DA67EC77}" type="pres">
      <dgm:prSet presAssocID="{4F78B8CB-933A-41F3-848A-E2AB654F03AA}" presName="spacer" presStyleCnt="0"/>
      <dgm:spPr/>
    </dgm:pt>
    <dgm:pt modelId="{5598C1B9-A760-429F-BE09-88DACFDCABD8}" type="pres">
      <dgm:prSet presAssocID="{14A2C4F9-F3BC-4729-89C7-1040BEE921A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1199A54-DF85-4237-8602-57AFD8EC0D03}" type="pres">
      <dgm:prSet presAssocID="{4B990DD6-E83F-47F0-B753-8EE6B1759960}" presName="spacer" presStyleCnt="0"/>
      <dgm:spPr/>
    </dgm:pt>
    <dgm:pt modelId="{93436304-35F3-4208-90EF-97C2F51D08FA}" type="pres">
      <dgm:prSet presAssocID="{28458BE4-0AA6-476A-A728-5EC800DAD48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AAA9359-D036-44D9-BC99-27E82FB19AD4}" type="pres">
      <dgm:prSet presAssocID="{DD54F35E-C766-40B7-8883-702C60CD6ACF}" presName="spacer" presStyleCnt="0"/>
      <dgm:spPr/>
    </dgm:pt>
    <dgm:pt modelId="{0A7D068E-D002-4E4F-B751-B68B39F6B555}" type="pres">
      <dgm:prSet presAssocID="{78B472CD-246C-461D-875E-93D204ADB4B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A8F2A08-6244-4289-9B74-B049B3B5F486}" type="presOf" srcId="{0E52EA85-C1FB-4CD3-BDA5-358B8603C92F}" destId="{5A1797ED-9DDA-47CD-9C0D-A1705CDB89B6}" srcOrd="0" destOrd="0" presId="urn:microsoft.com/office/officeart/2005/8/layout/vList2"/>
    <dgm:cxn modelId="{0692421D-8A2E-4809-8C8E-982DD66198C8}" type="presOf" srcId="{78B472CD-246C-461D-875E-93D204ADB4BE}" destId="{0A7D068E-D002-4E4F-B751-B68B39F6B555}" srcOrd="0" destOrd="0" presId="urn:microsoft.com/office/officeart/2005/8/layout/vList2"/>
    <dgm:cxn modelId="{96BBD454-D2B2-4B15-8BE3-9F9A696DE322}" srcId="{607FCDE9-E7EC-4E45-83A1-6FBABAAD5F7D}" destId="{14A2C4F9-F3BC-4729-89C7-1040BEE921A7}" srcOrd="1" destOrd="0" parTransId="{70251F25-18D5-476B-8F20-5E1AD67E7840}" sibTransId="{4B990DD6-E83F-47F0-B753-8EE6B1759960}"/>
    <dgm:cxn modelId="{F26A6382-4A3E-4049-8E7D-F02BDA992894}" srcId="{607FCDE9-E7EC-4E45-83A1-6FBABAAD5F7D}" destId="{28458BE4-0AA6-476A-A728-5EC800DAD483}" srcOrd="2" destOrd="0" parTransId="{8DE593FC-DC8E-47B1-94D2-351C9C40D001}" sibTransId="{DD54F35E-C766-40B7-8883-702C60CD6ACF}"/>
    <dgm:cxn modelId="{F3963D83-EAA8-4308-8EDA-EA717638BFAB}" type="presOf" srcId="{607FCDE9-E7EC-4E45-83A1-6FBABAAD5F7D}" destId="{6DF0102D-AAAC-4296-A546-6EAAD82FB06A}" srcOrd="0" destOrd="0" presId="urn:microsoft.com/office/officeart/2005/8/layout/vList2"/>
    <dgm:cxn modelId="{EE0FA093-CA9D-4C85-8E99-21F9C62C512C}" srcId="{607FCDE9-E7EC-4E45-83A1-6FBABAAD5F7D}" destId="{78B472CD-246C-461D-875E-93D204ADB4BE}" srcOrd="3" destOrd="0" parTransId="{C1FF18BC-4908-417F-9A96-874072DBB470}" sibTransId="{46C50900-7670-49F5-A6C9-68C97B47A45A}"/>
    <dgm:cxn modelId="{71DD5ABA-17B7-4C43-B89B-C01BA1A6A559}" type="presOf" srcId="{14A2C4F9-F3BC-4729-89C7-1040BEE921A7}" destId="{5598C1B9-A760-429F-BE09-88DACFDCABD8}" srcOrd="0" destOrd="0" presId="urn:microsoft.com/office/officeart/2005/8/layout/vList2"/>
    <dgm:cxn modelId="{672E3FC9-C00D-4D0F-AD01-C186D10636E1}" srcId="{607FCDE9-E7EC-4E45-83A1-6FBABAAD5F7D}" destId="{0E52EA85-C1FB-4CD3-BDA5-358B8603C92F}" srcOrd="0" destOrd="0" parTransId="{1B80A218-E763-45B1-9D5B-A80A7CE186BC}" sibTransId="{4F78B8CB-933A-41F3-848A-E2AB654F03AA}"/>
    <dgm:cxn modelId="{B23E78F9-489E-4417-BB4C-44D4BFECEFB8}" type="presOf" srcId="{28458BE4-0AA6-476A-A728-5EC800DAD483}" destId="{93436304-35F3-4208-90EF-97C2F51D08FA}" srcOrd="0" destOrd="0" presId="urn:microsoft.com/office/officeart/2005/8/layout/vList2"/>
    <dgm:cxn modelId="{6FD350DD-94B3-4E10-B089-0B0F6D67DF64}" type="presParOf" srcId="{6DF0102D-AAAC-4296-A546-6EAAD82FB06A}" destId="{5A1797ED-9DDA-47CD-9C0D-A1705CDB89B6}" srcOrd="0" destOrd="0" presId="urn:microsoft.com/office/officeart/2005/8/layout/vList2"/>
    <dgm:cxn modelId="{DCB2E3F5-2654-4CA1-8F78-C75A05A6854F}" type="presParOf" srcId="{6DF0102D-AAAC-4296-A546-6EAAD82FB06A}" destId="{97CDA3FA-5DDF-4FDD-A65E-1A90DA67EC77}" srcOrd="1" destOrd="0" presId="urn:microsoft.com/office/officeart/2005/8/layout/vList2"/>
    <dgm:cxn modelId="{62C152A4-2BE9-453F-98FD-DDC89AA0F7A7}" type="presParOf" srcId="{6DF0102D-AAAC-4296-A546-6EAAD82FB06A}" destId="{5598C1B9-A760-429F-BE09-88DACFDCABD8}" srcOrd="2" destOrd="0" presId="urn:microsoft.com/office/officeart/2005/8/layout/vList2"/>
    <dgm:cxn modelId="{5A932F19-82AA-43C0-9AB6-224E1AC07609}" type="presParOf" srcId="{6DF0102D-AAAC-4296-A546-6EAAD82FB06A}" destId="{01199A54-DF85-4237-8602-57AFD8EC0D03}" srcOrd="3" destOrd="0" presId="urn:microsoft.com/office/officeart/2005/8/layout/vList2"/>
    <dgm:cxn modelId="{14F6B953-7A06-4F20-806F-6726E2BFF78F}" type="presParOf" srcId="{6DF0102D-AAAC-4296-A546-6EAAD82FB06A}" destId="{93436304-35F3-4208-90EF-97C2F51D08FA}" srcOrd="4" destOrd="0" presId="urn:microsoft.com/office/officeart/2005/8/layout/vList2"/>
    <dgm:cxn modelId="{D16E6393-9E6F-43D7-B87E-1FD6FE97B66B}" type="presParOf" srcId="{6DF0102D-AAAC-4296-A546-6EAAD82FB06A}" destId="{5AAA9359-D036-44D9-BC99-27E82FB19AD4}" srcOrd="5" destOrd="0" presId="urn:microsoft.com/office/officeart/2005/8/layout/vList2"/>
    <dgm:cxn modelId="{71866738-32AB-42B6-B857-5477466C7C3F}" type="presParOf" srcId="{6DF0102D-AAAC-4296-A546-6EAAD82FB06A}" destId="{0A7D068E-D002-4E4F-B751-B68B39F6B55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28B2E90-F4AE-4220-8397-CDCA5D5786F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64B12E7-FF34-4FC3-AC1F-8BED074385CB}">
      <dgm:prSet/>
      <dgm:spPr>
        <a:solidFill>
          <a:srgbClr val="994E99"/>
        </a:solidFill>
      </dgm:spPr>
      <dgm:t>
        <a:bodyPr/>
        <a:lstStyle/>
        <a:p>
          <a:r>
            <a:rPr lang="en-GB"/>
            <a:t>What to include?</a:t>
          </a:r>
          <a:endParaRPr lang="en-US"/>
        </a:p>
      </dgm:t>
    </dgm:pt>
    <dgm:pt modelId="{0FD83422-5FCE-4D80-9A2E-52CFCBA29B88}" type="parTrans" cxnId="{156B2DAC-1B0A-4686-B191-881875FB94C2}">
      <dgm:prSet/>
      <dgm:spPr/>
      <dgm:t>
        <a:bodyPr/>
        <a:lstStyle/>
        <a:p>
          <a:endParaRPr lang="en-US"/>
        </a:p>
      </dgm:t>
    </dgm:pt>
    <dgm:pt modelId="{E456BDF7-5DE4-406C-A09A-81E93619CBEF}" type="sibTrans" cxnId="{156B2DAC-1B0A-4686-B191-881875FB94C2}">
      <dgm:prSet/>
      <dgm:spPr/>
      <dgm:t>
        <a:bodyPr/>
        <a:lstStyle/>
        <a:p>
          <a:endParaRPr lang="en-US"/>
        </a:p>
      </dgm:t>
    </dgm:pt>
    <dgm:pt modelId="{BB876BDC-1754-4FA6-8987-DD5D8CCAF4A5}">
      <dgm:prSet/>
      <dgm:spPr/>
      <dgm:t>
        <a:bodyPr/>
        <a:lstStyle/>
        <a:p>
          <a:r>
            <a:rPr lang="en-GB"/>
            <a:t>Presentation</a:t>
          </a:r>
          <a:endParaRPr lang="en-US"/>
        </a:p>
      </dgm:t>
    </dgm:pt>
    <dgm:pt modelId="{01B9AFA3-6B6B-4AC1-AF96-413733D7725C}" type="parTrans" cxnId="{1B2D472A-3435-4B78-96E6-B9E76B6BC7F1}">
      <dgm:prSet/>
      <dgm:spPr/>
      <dgm:t>
        <a:bodyPr/>
        <a:lstStyle/>
        <a:p>
          <a:endParaRPr lang="en-US"/>
        </a:p>
      </dgm:t>
    </dgm:pt>
    <dgm:pt modelId="{59184A1E-0831-4920-A200-CD2476C5E00F}" type="sibTrans" cxnId="{1B2D472A-3435-4B78-96E6-B9E76B6BC7F1}">
      <dgm:prSet/>
      <dgm:spPr/>
      <dgm:t>
        <a:bodyPr/>
        <a:lstStyle/>
        <a:p>
          <a:endParaRPr lang="en-US"/>
        </a:p>
      </dgm:t>
    </dgm:pt>
    <dgm:pt modelId="{E61B3F10-27F2-494D-8E97-6E40919749EA}">
      <dgm:prSet/>
      <dgm:spPr/>
      <dgm:t>
        <a:bodyPr/>
        <a:lstStyle/>
        <a:p>
          <a:r>
            <a:rPr lang="en-GB"/>
            <a:t>Structure and layout</a:t>
          </a:r>
          <a:endParaRPr lang="en-US"/>
        </a:p>
      </dgm:t>
    </dgm:pt>
    <dgm:pt modelId="{B7FCFA7F-5E92-4FD5-9490-3EAF9920EFBB}" type="parTrans" cxnId="{D91A32FB-2582-4BD5-9AF4-DD1D0D5C710C}">
      <dgm:prSet/>
      <dgm:spPr/>
      <dgm:t>
        <a:bodyPr/>
        <a:lstStyle/>
        <a:p>
          <a:endParaRPr lang="en-US"/>
        </a:p>
      </dgm:t>
    </dgm:pt>
    <dgm:pt modelId="{D588C7DA-E6EB-4C7D-A543-5DC34E3FB55C}" type="sibTrans" cxnId="{D91A32FB-2582-4BD5-9AF4-DD1D0D5C710C}">
      <dgm:prSet/>
      <dgm:spPr/>
      <dgm:t>
        <a:bodyPr/>
        <a:lstStyle/>
        <a:p>
          <a:endParaRPr lang="en-US"/>
        </a:p>
      </dgm:t>
    </dgm:pt>
    <dgm:pt modelId="{6DD9E62C-644E-439A-B0FD-572E0EC646E2}">
      <dgm:prSet/>
      <dgm:spPr>
        <a:solidFill>
          <a:srgbClr val="42B4A1"/>
        </a:solidFill>
      </dgm:spPr>
      <dgm:t>
        <a:bodyPr/>
        <a:lstStyle/>
        <a:p>
          <a:r>
            <a:rPr lang="en-GB" dirty="0"/>
            <a:t>What is added value?</a:t>
          </a:r>
        </a:p>
      </dgm:t>
    </dgm:pt>
    <dgm:pt modelId="{19A2A9A9-270C-4EE2-81CD-17D16045CECB}" type="parTrans" cxnId="{0A2EFFB7-6328-4B2A-AC4F-8FFBE08BB805}">
      <dgm:prSet/>
      <dgm:spPr/>
    </dgm:pt>
    <dgm:pt modelId="{5005114B-EA37-4857-8BE9-9372DD1EA9BB}" type="sibTrans" cxnId="{0A2EFFB7-6328-4B2A-AC4F-8FFBE08BB805}">
      <dgm:prSet/>
      <dgm:spPr/>
    </dgm:pt>
    <dgm:pt modelId="{E8A829ED-40F8-4AC5-9293-6BDE58E3A6B8}" type="pres">
      <dgm:prSet presAssocID="{628B2E90-F4AE-4220-8397-CDCA5D5786F0}" presName="linear" presStyleCnt="0">
        <dgm:presLayoutVars>
          <dgm:animLvl val="lvl"/>
          <dgm:resizeHandles val="exact"/>
        </dgm:presLayoutVars>
      </dgm:prSet>
      <dgm:spPr/>
    </dgm:pt>
    <dgm:pt modelId="{F9EAA8EA-E38F-4DA4-B2C4-B3DCF4B9BF0F}" type="pres">
      <dgm:prSet presAssocID="{364B12E7-FF34-4FC3-AC1F-8BED074385C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EBD2DEC-A36C-4C92-8984-47D613E492E7}" type="pres">
      <dgm:prSet presAssocID="{E456BDF7-5DE4-406C-A09A-81E93619CBEF}" presName="spacer" presStyleCnt="0"/>
      <dgm:spPr/>
    </dgm:pt>
    <dgm:pt modelId="{191056A7-1DF6-47C3-B95D-AC4F3354F662}" type="pres">
      <dgm:prSet presAssocID="{6DD9E62C-644E-439A-B0FD-572E0EC646E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ABCAC16-60A5-478C-A896-D3FEB31D3D0D}" type="pres">
      <dgm:prSet presAssocID="{5005114B-EA37-4857-8BE9-9372DD1EA9BB}" presName="spacer" presStyleCnt="0"/>
      <dgm:spPr/>
    </dgm:pt>
    <dgm:pt modelId="{DCA17DC9-22DB-4C4F-9866-F7F88166EA3A}" type="pres">
      <dgm:prSet presAssocID="{BB876BDC-1754-4FA6-8987-DD5D8CCAF4A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DB8214E-F5D0-4BFB-8E5B-4CA50FD2D358}" type="pres">
      <dgm:prSet presAssocID="{59184A1E-0831-4920-A200-CD2476C5E00F}" presName="spacer" presStyleCnt="0"/>
      <dgm:spPr/>
    </dgm:pt>
    <dgm:pt modelId="{A5AA1F06-0F66-480B-A823-3EAF571B496A}" type="pres">
      <dgm:prSet presAssocID="{E61B3F10-27F2-494D-8E97-6E40919749E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B2D472A-3435-4B78-96E6-B9E76B6BC7F1}" srcId="{628B2E90-F4AE-4220-8397-CDCA5D5786F0}" destId="{BB876BDC-1754-4FA6-8987-DD5D8CCAF4A5}" srcOrd="2" destOrd="0" parTransId="{01B9AFA3-6B6B-4AC1-AF96-413733D7725C}" sibTransId="{59184A1E-0831-4920-A200-CD2476C5E00F}"/>
    <dgm:cxn modelId="{B42BFC66-3ED5-4ACD-B604-C9DB2DC3B415}" type="presOf" srcId="{364B12E7-FF34-4FC3-AC1F-8BED074385CB}" destId="{F9EAA8EA-E38F-4DA4-B2C4-B3DCF4B9BF0F}" srcOrd="0" destOrd="0" presId="urn:microsoft.com/office/officeart/2005/8/layout/vList2"/>
    <dgm:cxn modelId="{C0156A49-3103-4CB4-9B27-5CD06904CAA0}" type="presOf" srcId="{E61B3F10-27F2-494D-8E97-6E40919749EA}" destId="{A5AA1F06-0F66-480B-A823-3EAF571B496A}" srcOrd="0" destOrd="0" presId="urn:microsoft.com/office/officeart/2005/8/layout/vList2"/>
    <dgm:cxn modelId="{B5A3CE6C-2433-4E88-8456-2AA9C4362E06}" type="presOf" srcId="{628B2E90-F4AE-4220-8397-CDCA5D5786F0}" destId="{E8A829ED-40F8-4AC5-9293-6BDE58E3A6B8}" srcOrd="0" destOrd="0" presId="urn:microsoft.com/office/officeart/2005/8/layout/vList2"/>
    <dgm:cxn modelId="{156B2DAC-1B0A-4686-B191-881875FB94C2}" srcId="{628B2E90-F4AE-4220-8397-CDCA5D5786F0}" destId="{364B12E7-FF34-4FC3-AC1F-8BED074385CB}" srcOrd="0" destOrd="0" parTransId="{0FD83422-5FCE-4D80-9A2E-52CFCBA29B88}" sibTransId="{E456BDF7-5DE4-406C-A09A-81E93619CBEF}"/>
    <dgm:cxn modelId="{0A2EFFB7-6328-4B2A-AC4F-8FFBE08BB805}" srcId="{628B2E90-F4AE-4220-8397-CDCA5D5786F0}" destId="{6DD9E62C-644E-439A-B0FD-572E0EC646E2}" srcOrd="1" destOrd="0" parTransId="{19A2A9A9-270C-4EE2-81CD-17D16045CECB}" sibTransId="{5005114B-EA37-4857-8BE9-9372DD1EA9BB}"/>
    <dgm:cxn modelId="{810754CB-8ABC-4DCA-A094-17DE9A8AAA9F}" type="presOf" srcId="{6DD9E62C-644E-439A-B0FD-572E0EC646E2}" destId="{191056A7-1DF6-47C3-B95D-AC4F3354F662}" srcOrd="0" destOrd="0" presId="urn:microsoft.com/office/officeart/2005/8/layout/vList2"/>
    <dgm:cxn modelId="{6FAEFBD2-08E7-4DBD-90F0-22E49523AA76}" type="presOf" srcId="{BB876BDC-1754-4FA6-8987-DD5D8CCAF4A5}" destId="{DCA17DC9-22DB-4C4F-9866-F7F88166EA3A}" srcOrd="0" destOrd="0" presId="urn:microsoft.com/office/officeart/2005/8/layout/vList2"/>
    <dgm:cxn modelId="{D91A32FB-2582-4BD5-9AF4-DD1D0D5C710C}" srcId="{628B2E90-F4AE-4220-8397-CDCA5D5786F0}" destId="{E61B3F10-27F2-494D-8E97-6E40919749EA}" srcOrd="3" destOrd="0" parTransId="{B7FCFA7F-5E92-4FD5-9490-3EAF9920EFBB}" sibTransId="{D588C7DA-E6EB-4C7D-A543-5DC34E3FB55C}"/>
    <dgm:cxn modelId="{B92FA398-A2F2-4FB6-9D03-D6D4ACA4DE2B}" type="presParOf" srcId="{E8A829ED-40F8-4AC5-9293-6BDE58E3A6B8}" destId="{F9EAA8EA-E38F-4DA4-B2C4-B3DCF4B9BF0F}" srcOrd="0" destOrd="0" presId="urn:microsoft.com/office/officeart/2005/8/layout/vList2"/>
    <dgm:cxn modelId="{588254E1-F311-469B-A994-8720A25E8435}" type="presParOf" srcId="{E8A829ED-40F8-4AC5-9293-6BDE58E3A6B8}" destId="{7EBD2DEC-A36C-4C92-8984-47D613E492E7}" srcOrd="1" destOrd="0" presId="urn:microsoft.com/office/officeart/2005/8/layout/vList2"/>
    <dgm:cxn modelId="{B4AB7C26-525A-4E83-AEAD-AD8C0D106DBA}" type="presParOf" srcId="{E8A829ED-40F8-4AC5-9293-6BDE58E3A6B8}" destId="{191056A7-1DF6-47C3-B95D-AC4F3354F662}" srcOrd="2" destOrd="0" presId="urn:microsoft.com/office/officeart/2005/8/layout/vList2"/>
    <dgm:cxn modelId="{DD7E1771-0F86-4996-83B2-63FF6D4A5E5A}" type="presParOf" srcId="{E8A829ED-40F8-4AC5-9293-6BDE58E3A6B8}" destId="{BABCAC16-60A5-478C-A896-D3FEB31D3D0D}" srcOrd="3" destOrd="0" presId="urn:microsoft.com/office/officeart/2005/8/layout/vList2"/>
    <dgm:cxn modelId="{0C7F6071-6AA1-4A64-8ED4-6F927A75752E}" type="presParOf" srcId="{E8A829ED-40F8-4AC5-9293-6BDE58E3A6B8}" destId="{DCA17DC9-22DB-4C4F-9866-F7F88166EA3A}" srcOrd="4" destOrd="0" presId="urn:microsoft.com/office/officeart/2005/8/layout/vList2"/>
    <dgm:cxn modelId="{EDD48D48-B03F-4D9D-AEB4-9AC662847133}" type="presParOf" srcId="{E8A829ED-40F8-4AC5-9293-6BDE58E3A6B8}" destId="{1DB8214E-F5D0-4BFB-8E5B-4CA50FD2D358}" srcOrd="5" destOrd="0" presId="urn:microsoft.com/office/officeart/2005/8/layout/vList2"/>
    <dgm:cxn modelId="{E81980A4-BE88-48DC-8A85-24A2CCE9FC0F}" type="presParOf" srcId="{E8A829ED-40F8-4AC5-9293-6BDE58E3A6B8}" destId="{A5AA1F06-0F66-480B-A823-3EAF571B496A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78BABA0C-8BD0-457B-B1E6-206E5C543FA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03E08B-64B5-42E6-8CDF-F0BA04D6220E}">
      <dgm:prSet/>
      <dgm:spPr>
        <a:solidFill>
          <a:srgbClr val="994E99"/>
        </a:solidFill>
      </dgm:spPr>
      <dgm:t>
        <a:bodyPr/>
        <a:lstStyle/>
        <a:p>
          <a:r>
            <a:rPr lang="en-GB"/>
            <a:t>Ideas and discussions</a:t>
          </a:r>
          <a:endParaRPr lang="en-US"/>
        </a:p>
      </dgm:t>
    </dgm:pt>
    <dgm:pt modelId="{3B7006F6-0591-491D-9516-0D6E3406DE5E}" type="parTrans" cxnId="{E6998DBB-A0E9-43A1-86E9-B37EA4DFE843}">
      <dgm:prSet/>
      <dgm:spPr/>
      <dgm:t>
        <a:bodyPr/>
        <a:lstStyle/>
        <a:p>
          <a:endParaRPr lang="en-US"/>
        </a:p>
      </dgm:t>
    </dgm:pt>
    <dgm:pt modelId="{9AF8C2C0-B976-49F1-8029-A3D0BB9BF213}" type="sibTrans" cxnId="{E6998DBB-A0E9-43A1-86E9-B37EA4DFE843}">
      <dgm:prSet/>
      <dgm:spPr/>
      <dgm:t>
        <a:bodyPr/>
        <a:lstStyle/>
        <a:p>
          <a:endParaRPr lang="en-US"/>
        </a:p>
      </dgm:t>
    </dgm:pt>
    <dgm:pt modelId="{909D7AF5-D8AF-48DB-B964-DD2614D1CDF4}">
      <dgm:prSet/>
      <dgm:spPr>
        <a:solidFill>
          <a:srgbClr val="42B4A1"/>
        </a:solidFill>
      </dgm:spPr>
      <dgm:t>
        <a:bodyPr/>
        <a:lstStyle/>
        <a:p>
          <a:r>
            <a:rPr lang="en-GB"/>
            <a:t>What’s the first thing to do?</a:t>
          </a:r>
          <a:endParaRPr lang="en-US"/>
        </a:p>
      </dgm:t>
    </dgm:pt>
    <dgm:pt modelId="{E6436772-905F-4C43-8E49-756898700B32}" type="parTrans" cxnId="{C23B242A-3593-475D-A55A-6741390AF8AF}">
      <dgm:prSet/>
      <dgm:spPr/>
      <dgm:t>
        <a:bodyPr/>
        <a:lstStyle/>
        <a:p>
          <a:endParaRPr lang="en-US"/>
        </a:p>
      </dgm:t>
    </dgm:pt>
    <dgm:pt modelId="{8D0B3CDF-FE0B-478D-B6D9-6669CDD8D844}" type="sibTrans" cxnId="{C23B242A-3593-475D-A55A-6741390AF8AF}">
      <dgm:prSet/>
      <dgm:spPr/>
      <dgm:t>
        <a:bodyPr/>
        <a:lstStyle/>
        <a:p>
          <a:endParaRPr lang="en-US"/>
        </a:p>
      </dgm:t>
    </dgm:pt>
    <dgm:pt modelId="{1C700F86-F5DA-4B18-8599-F537AC1FFCDC}">
      <dgm:prSet/>
      <dgm:spPr/>
      <dgm:t>
        <a:bodyPr/>
        <a:lstStyle/>
        <a:p>
          <a:r>
            <a:rPr lang="en-GB"/>
            <a:t>Questions?</a:t>
          </a:r>
          <a:endParaRPr lang="en-US"/>
        </a:p>
      </dgm:t>
    </dgm:pt>
    <dgm:pt modelId="{79F441A3-71DF-4C12-9ABD-DCDEB63D265B}" type="parTrans" cxnId="{9737C04F-7D5F-4AD6-9A38-328CDF2BF519}">
      <dgm:prSet/>
      <dgm:spPr/>
      <dgm:t>
        <a:bodyPr/>
        <a:lstStyle/>
        <a:p>
          <a:endParaRPr lang="en-US"/>
        </a:p>
      </dgm:t>
    </dgm:pt>
    <dgm:pt modelId="{B6B19FE9-6FE9-4A55-B15C-390B9FE6980D}" type="sibTrans" cxnId="{9737C04F-7D5F-4AD6-9A38-328CDF2BF519}">
      <dgm:prSet/>
      <dgm:spPr/>
      <dgm:t>
        <a:bodyPr/>
        <a:lstStyle/>
        <a:p>
          <a:endParaRPr lang="en-US"/>
        </a:p>
      </dgm:t>
    </dgm:pt>
    <dgm:pt modelId="{D8DCE55C-CFFA-4EF6-8130-236598D42DE0}" type="pres">
      <dgm:prSet presAssocID="{78BABA0C-8BD0-457B-B1E6-206E5C543FA7}" presName="linear" presStyleCnt="0">
        <dgm:presLayoutVars>
          <dgm:animLvl val="lvl"/>
          <dgm:resizeHandles val="exact"/>
        </dgm:presLayoutVars>
      </dgm:prSet>
      <dgm:spPr/>
    </dgm:pt>
    <dgm:pt modelId="{0C8D4507-5C71-4CB7-892C-1CC7F9EF7913}" type="pres">
      <dgm:prSet presAssocID="{3803E08B-64B5-42E6-8CDF-F0BA04D6220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77D6C08-758C-4978-BD1E-7A40B7914B5B}" type="pres">
      <dgm:prSet presAssocID="{9AF8C2C0-B976-49F1-8029-A3D0BB9BF213}" presName="spacer" presStyleCnt="0"/>
      <dgm:spPr/>
    </dgm:pt>
    <dgm:pt modelId="{7F0AAE9C-2820-4BDF-9E90-361E08FA7C95}" type="pres">
      <dgm:prSet presAssocID="{909D7AF5-D8AF-48DB-B964-DD2614D1CDF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5C607D2-E720-4072-9F13-DDEEDDAEAF20}" type="pres">
      <dgm:prSet presAssocID="{8D0B3CDF-FE0B-478D-B6D9-6669CDD8D844}" presName="spacer" presStyleCnt="0"/>
      <dgm:spPr/>
    </dgm:pt>
    <dgm:pt modelId="{CA39F63C-F76B-4E94-95B3-8A5752B48EE5}" type="pres">
      <dgm:prSet presAssocID="{1C700F86-F5DA-4B18-8599-F537AC1FFCD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CA0561C-EC6B-47A5-AF2C-F8C50DD2920F}" type="presOf" srcId="{1C700F86-F5DA-4B18-8599-F537AC1FFCDC}" destId="{CA39F63C-F76B-4E94-95B3-8A5752B48EE5}" srcOrd="0" destOrd="0" presId="urn:microsoft.com/office/officeart/2005/8/layout/vList2"/>
    <dgm:cxn modelId="{C23B242A-3593-475D-A55A-6741390AF8AF}" srcId="{78BABA0C-8BD0-457B-B1E6-206E5C543FA7}" destId="{909D7AF5-D8AF-48DB-B964-DD2614D1CDF4}" srcOrd="1" destOrd="0" parTransId="{E6436772-905F-4C43-8E49-756898700B32}" sibTransId="{8D0B3CDF-FE0B-478D-B6D9-6669CDD8D844}"/>
    <dgm:cxn modelId="{B670373B-B11E-4261-813D-ECFAA11A6AF0}" type="presOf" srcId="{909D7AF5-D8AF-48DB-B964-DD2614D1CDF4}" destId="{7F0AAE9C-2820-4BDF-9E90-361E08FA7C95}" srcOrd="0" destOrd="0" presId="urn:microsoft.com/office/officeart/2005/8/layout/vList2"/>
    <dgm:cxn modelId="{9737C04F-7D5F-4AD6-9A38-328CDF2BF519}" srcId="{78BABA0C-8BD0-457B-B1E6-206E5C543FA7}" destId="{1C700F86-F5DA-4B18-8599-F537AC1FFCDC}" srcOrd="2" destOrd="0" parTransId="{79F441A3-71DF-4C12-9ABD-DCDEB63D265B}" sibTransId="{B6B19FE9-6FE9-4A55-B15C-390B9FE6980D}"/>
    <dgm:cxn modelId="{B8B5C257-4E71-4DBB-AF73-3C5EFB67E0BC}" type="presOf" srcId="{78BABA0C-8BD0-457B-B1E6-206E5C543FA7}" destId="{D8DCE55C-CFFA-4EF6-8130-236598D42DE0}" srcOrd="0" destOrd="0" presId="urn:microsoft.com/office/officeart/2005/8/layout/vList2"/>
    <dgm:cxn modelId="{0DA5A27F-13AE-43CE-B7B1-BE5964FD3EC9}" type="presOf" srcId="{3803E08B-64B5-42E6-8CDF-F0BA04D6220E}" destId="{0C8D4507-5C71-4CB7-892C-1CC7F9EF7913}" srcOrd="0" destOrd="0" presId="urn:microsoft.com/office/officeart/2005/8/layout/vList2"/>
    <dgm:cxn modelId="{E6998DBB-A0E9-43A1-86E9-B37EA4DFE843}" srcId="{78BABA0C-8BD0-457B-B1E6-206E5C543FA7}" destId="{3803E08B-64B5-42E6-8CDF-F0BA04D6220E}" srcOrd="0" destOrd="0" parTransId="{3B7006F6-0591-491D-9516-0D6E3406DE5E}" sibTransId="{9AF8C2C0-B976-49F1-8029-A3D0BB9BF213}"/>
    <dgm:cxn modelId="{BDFF98A7-5200-4EEC-B82E-FC99D4AB64C5}" type="presParOf" srcId="{D8DCE55C-CFFA-4EF6-8130-236598D42DE0}" destId="{0C8D4507-5C71-4CB7-892C-1CC7F9EF7913}" srcOrd="0" destOrd="0" presId="urn:microsoft.com/office/officeart/2005/8/layout/vList2"/>
    <dgm:cxn modelId="{44597754-DA94-4A0C-8A05-F90A8453394A}" type="presParOf" srcId="{D8DCE55C-CFFA-4EF6-8130-236598D42DE0}" destId="{977D6C08-758C-4978-BD1E-7A40B7914B5B}" srcOrd="1" destOrd="0" presId="urn:microsoft.com/office/officeart/2005/8/layout/vList2"/>
    <dgm:cxn modelId="{C13B010B-3674-4BE0-B74C-DB9D4DD2ED6A}" type="presParOf" srcId="{D8DCE55C-CFFA-4EF6-8130-236598D42DE0}" destId="{7F0AAE9C-2820-4BDF-9E90-361E08FA7C95}" srcOrd="2" destOrd="0" presId="urn:microsoft.com/office/officeart/2005/8/layout/vList2"/>
    <dgm:cxn modelId="{EC63CA45-BF48-4696-853B-09D23D21A4B5}" type="presParOf" srcId="{D8DCE55C-CFFA-4EF6-8130-236598D42DE0}" destId="{C5C607D2-E720-4072-9F13-DDEEDDAEAF20}" srcOrd="3" destOrd="0" presId="urn:microsoft.com/office/officeart/2005/8/layout/vList2"/>
    <dgm:cxn modelId="{6B142576-7E73-4D02-9B96-84D0B0ABC935}" type="presParOf" srcId="{D8DCE55C-CFFA-4EF6-8130-236598D42DE0}" destId="{CA39F63C-F76B-4E94-95B3-8A5752B48EE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C936C6-A179-4B23-A409-13A32615F20F}" type="doc">
      <dgm:prSet loTypeId="urn:microsoft.com/office/officeart/2005/8/layout/hProcess6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B42CD6B1-0B95-4CFC-8738-5AC97B1C8E91}">
      <dgm:prSet phldrT="[Text]"/>
      <dgm:spPr>
        <a:solidFill>
          <a:srgbClr val="994E99"/>
        </a:solidFill>
      </dgm:spPr>
      <dgm:t>
        <a:bodyPr/>
        <a:lstStyle/>
        <a:p>
          <a:r>
            <a:rPr lang="en-GB" dirty="0"/>
            <a:t>Open to Community Groups	</a:t>
          </a:r>
        </a:p>
      </dgm:t>
    </dgm:pt>
    <dgm:pt modelId="{9C048FEE-4D6E-4A2F-8A79-A856BE76E0F8}" type="parTrans" cxnId="{D8A036C5-63C6-40AD-AA61-8C6A6755C932}">
      <dgm:prSet/>
      <dgm:spPr/>
      <dgm:t>
        <a:bodyPr/>
        <a:lstStyle/>
        <a:p>
          <a:endParaRPr lang="en-GB"/>
        </a:p>
      </dgm:t>
    </dgm:pt>
    <dgm:pt modelId="{3D09E1C1-FCC5-4211-AD3F-90859BEB72C6}" type="sibTrans" cxnId="{D8A036C5-63C6-40AD-AA61-8C6A6755C932}">
      <dgm:prSet/>
      <dgm:spPr/>
      <dgm:t>
        <a:bodyPr/>
        <a:lstStyle/>
        <a:p>
          <a:endParaRPr lang="en-GB"/>
        </a:p>
      </dgm:t>
    </dgm:pt>
    <dgm:pt modelId="{61AF4076-2E55-411B-81A8-73BF849D7BFB}">
      <dgm:prSet phldrT="[Text]"/>
      <dgm:spPr>
        <a:solidFill>
          <a:srgbClr val="994E99">
            <a:alpha val="33000"/>
          </a:srgbClr>
        </a:solidFill>
      </dgm:spPr>
      <dgm:t>
        <a:bodyPr/>
        <a:lstStyle/>
        <a:p>
          <a:r>
            <a:rPr lang="en-GB" dirty="0"/>
            <a:t>New</a:t>
          </a:r>
        </a:p>
      </dgm:t>
    </dgm:pt>
    <dgm:pt modelId="{81717409-7E21-44DA-B9ED-6B1BD672F428}" type="parTrans" cxnId="{EDA802F4-C200-45D0-9761-4AC2BEB779C2}">
      <dgm:prSet/>
      <dgm:spPr/>
      <dgm:t>
        <a:bodyPr/>
        <a:lstStyle/>
        <a:p>
          <a:endParaRPr lang="en-GB"/>
        </a:p>
      </dgm:t>
    </dgm:pt>
    <dgm:pt modelId="{C4B50F4A-1C89-4884-BF75-628C6270D2EF}" type="sibTrans" cxnId="{EDA802F4-C200-45D0-9761-4AC2BEB779C2}">
      <dgm:prSet/>
      <dgm:spPr/>
      <dgm:t>
        <a:bodyPr/>
        <a:lstStyle/>
        <a:p>
          <a:endParaRPr lang="en-GB"/>
        </a:p>
      </dgm:t>
    </dgm:pt>
    <dgm:pt modelId="{5F6E0FFD-7BB4-4B4A-8B88-D7DBC44996FD}">
      <dgm:prSet phldrT="[Text]"/>
      <dgm:spPr>
        <a:solidFill>
          <a:srgbClr val="994E99">
            <a:alpha val="33000"/>
          </a:srgbClr>
        </a:solidFill>
      </dgm:spPr>
      <dgm:t>
        <a:bodyPr/>
        <a:lstStyle/>
        <a:p>
          <a:r>
            <a:rPr lang="en-GB" dirty="0"/>
            <a:t>Existing</a:t>
          </a:r>
        </a:p>
      </dgm:t>
    </dgm:pt>
    <dgm:pt modelId="{D468BD29-B3FF-4092-A273-A1BA53C79204}" type="parTrans" cxnId="{4A0F4C40-B9D7-4B62-BC5B-9DBD7108A015}">
      <dgm:prSet/>
      <dgm:spPr/>
      <dgm:t>
        <a:bodyPr/>
        <a:lstStyle/>
        <a:p>
          <a:endParaRPr lang="en-GB"/>
        </a:p>
      </dgm:t>
    </dgm:pt>
    <dgm:pt modelId="{7AFC9FAE-CCC6-4E16-BA95-6B3019A05E7A}" type="sibTrans" cxnId="{4A0F4C40-B9D7-4B62-BC5B-9DBD7108A015}">
      <dgm:prSet/>
      <dgm:spPr/>
      <dgm:t>
        <a:bodyPr/>
        <a:lstStyle/>
        <a:p>
          <a:endParaRPr lang="en-GB"/>
        </a:p>
      </dgm:t>
    </dgm:pt>
    <dgm:pt modelId="{02D8BCD5-2C02-4285-B5C8-604564C3C45E}">
      <dgm:prSet phldrT="[Text]"/>
      <dgm:spPr/>
      <dgm:t>
        <a:bodyPr/>
        <a:lstStyle/>
        <a:p>
          <a:r>
            <a:rPr lang="en-GB" dirty="0"/>
            <a:t>Publicity</a:t>
          </a:r>
        </a:p>
      </dgm:t>
    </dgm:pt>
    <dgm:pt modelId="{D5C1ECE7-E160-4D8A-A599-44C79BFE2FA9}" type="parTrans" cxnId="{B844FB2F-CB0A-4029-B1C3-75CFB3F593E6}">
      <dgm:prSet/>
      <dgm:spPr/>
      <dgm:t>
        <a:bodyPr/>
        <a:lstStyle/>
        <a:p>
          <a:endParaRPr lang="en-GB"/>
        </a:p>
      </dgm:t>
    </dgm:pt>
    <dgm:pt modelId="{27E77F51-5B33-4CCA-864D-5A66EAD41BD9}" type="sibTrans" cxnId="{B844FB2F-CB0A-4029-B1C3-75CFB3F593E6}">
      <dgm:prSet/>
      <dgm:spPr/>
      <dgm:t>
        <a:bodyPr/>
        <a:lstStyle/>
        <a:p>
          <a:endParaRPr lang="en-GB"/>
        </a:p>
      </dgm:t>
    </dgm:pt>
    <dgm:pt modelId="{D4A6F6F7-36FB-4708-8B27-0B71C1C4EDF0}">
      <dgm:prSet phldrT="[Text]"/>
      <dgm:spPr/>
      <dgm:t>
        <a:bodyPr/>
        <a:lstStyle/>
        <a:p>
          <a:r>
            <a:rPr lang="en-GB" dirty="0"/>
            <a:t>Feedback</a:t>
          </a:r>
        </a:p>
      </dgm:t>
    </dgm:pt>
    <dgm:pt modelId="{A85F2224-0493-4008-A3F1-4017038B8D78}" type="parTrans" cxnId="{D9412C3B-39ED-41FA-8A2D-234EE5EFA759}">
      <dgm:prSet/>
      <dgm:spPr/>
      <dgm:t>
        <a:bodyPr/>
        <a:lstStyle/>
        <a:p>
          <a:endParaRPr lang="en-GB"/>
        </a:p>
      </dgm:t>
    </dgm:pt>
    <dgm:pt modelId="{EEFF21EB-6766-4802-B40D-215A109E7AEE}" type="sibTrans" cxnId="{D9412C3B-39ED-41FA-8A2D-234EE5EFA759}">
      <dgm:prSet/>
      <dgm:spPr/>
      <dgm:t>
        <a:bodyPr/>
        <a:lstStyle/>
        <a:p>
          <a:endParaRPr lang="en-GB"/>
        </a:p>
      </dgm:t>
    </dgm:pt>
    <dgm:pt modelId="{5945AA47-EE98-4B2B-B06D-1890CB80D957}">
      <dgm:prSet phldrT="[Text]"/>
      <dgm:spPr/>
      <dgm:t>
        <a:bodyPr/>
        <a:lstStyle/>
        <a:p>
          <a:r>
            <a:rPr lang="en-GB" dirty="0"/>
            <a:t>Plan</a:t>
          </a:r>
        </a:p>
      </dgm:t>
    </dgm:pt>
    <dgm:pt modelId="{A7B5A6E1-8C8D-4899-AAB4-CC3184BDC852}" type="parTrans" cxnId="{A1218B21-3E19-4868-85C9-BF9B54F83767}">
      <dgm:prSet/>
      <dgm:spPr/>
      <dgm:t>
        <a:bodyPr/>
        <a:lstStyle/>
        <a:p>
          <a:endParaRPr lang="en-GB"/>
        </a:p>
      </dgm:t>
    </dgm:pt>
    <dgm:pt modelId="{19195DF9-1299-43DB-8317-BFDDDEB4C7B7}" type="sibTrans" cxnId="{A1218B21-3E19-4868-85C9-BF9B54F83767}">
      <dgm:prSet/>
      <dgm:spPr/>
      <dgm:t>
        <a:bodyPr/>
        <a:lstStyle/>
        <a:p>
          <a:endParaRPr lang="en-GB"/>
        </a:p>
      </dgm:t>
    </dgm:pt>
    <dgm:pt modelId="{A0E76EE5-9723-4356-B08E-0C97AFFDB319}">
      <dgm:prSet phldrT="[Text]"/>
      <dgm:spPr/>
      <dgm:t>
        <a:bodyPr/>
        <a:lstStyle/>
        <a:p>
          <a:r>
            <a:rPr lang="en-GB" dirty="0"/>
            <a:t>Consult</a:t>
          </a:r>
        </a:p>
      </dgm:t>
    </dgm:pt>
    <dgm:pt modelId="{C391167F-7B63-4F0C-B203-4054A2B2FFEE}" type="parTrans" cxnId="{14FEB476-C302-40B2-B397-56D78FAF2A4F}">
      <dgm:prSet/>
      <dgm:spPr/>
      <dgm:t>
        <a:bodyPr/>
        <a:lstStyle/>
        <a:p>
          <a:endParaRPr lang="en-GB"/>
        </a:p>
      </dgm:t>
    </dgm:pt>
    <dgm:pt modelId="{3B62DE08-E1A8-4C8A-9C23-6367AF788C6F}" type="sibTrans" cxnId="{14FEB476-C302-40B2-B397-56D78FAF2A4F}">
      <dgm:prSet/>
      <dgm:spPr/>
      <dgm:t>
        <a:bodyPr/>
        <a:lstStyle/>
        <a:p>
          <a:endParaRPr lang="en-GB"/>
        </a:p>
      </dgm:t>
    </dgm:pt>
    <dgm:pt modelId="{7AC26B42-8932-406D-A1D3-AF27BD532A71}">
      <dgm:prSet phldrT="[Text]"/>
      <dgm:spPr/>
      <dgm:t>
        <a:bodyPr/>
        <a:lstStyle/>
        <a:p>
          <a:r>
            <a:rPr lang="en-GB" dirty="0"/>
            <a:t>Refine</a:t>
          </a:r>
        </a:p>
      </dgm:t>
    </dgm:pt>
    <dgm:pt modelId="{DD43AB25-9FF6-4DD7-9D64-07F25861169C}" type="parTrans" cxnId="{89D511AA-C1E9-4BEF-BE9D-142D475105A8}">
      <dgm:prSet/>
      <dgm:spPr/>
      <dgm:t>
        <a:bodyPr/>
        <a:lstStyle/>
        <a:p>
          <a:endParaRPr lang="en-GB"/>
        </a:p>
      </dgm:t>
    </dgm:pt>
    <dgm:pt modelId="{613645D7-3B86-488B-91D9-CBFB84A5DAB3}" type="sibTrans" cxnId="{89D511AA-C1E9-4BEF-BE9D-142D475105A8}">
      <dgm:prSet/>
      <dgm:spPr/>
      <dgm:t>
        <a:bodyPr/>
        <a:lstStyle/>
        <a:p>
          <a:endParaRPr lang="en-GB"/>
        </a:p>
      </dgm:t>
    </dgm:pt>
    <dgm:pt modelId="{D552501B-9D6E-4D62-BE4E-0E19CFD4CFD0}">
      <dgm:prSet phldrT="[Text]"/>
      <dgm:spPr>
        <a:solidFill>
          <a:srgbClr val="42B4A1"/>
        </a:solidFill>
      </dgm:spPr>
      <dgm:t>
        <a:bodyPr/>
        <a:lstStyle/>
        <a:p>
          <a:r>
            <a:rPr lang="en-GB" dirty="0"/>
            <a:t>Engagement</a:t>
          </a:r>
        </a:p>
      </dgm:t>
    </dgm:pt>
    <dgm:pt modelId="{A1CD0DC4-6978-448A-90C2-CAA965A9AE3C}" type="sibTrans" cxnId="{DD53060B-A6CF-4C53-8D1E-A29FA0171780}">
      <dgm:prSet/>
      <dgm:spPr/>
      <dgm:t>
        <a:bodyPr/>
        <a:lstStyle/>
        <a:p>
          <a:endParaRPr lang="en-GB"/>
        </a:p>
      </dgm:t>
    </dgm:pt>
    <dgm:pt modelId="{BF1860B7-54DC-449B-A29A-8C8FDD51C65A}" type="parTrans" cxnId="{DD53060B-A6CF-4C53-8D1E-A29FA0171780}">
      <dgm:prSet/>
      <dgm:spPr/>
      <dgm:t>
        <a:bodyPr/>
        <a:lstStyle/>
        <a:p>
          <a:endParaRPr lang="en-GB"/>
        </a:p>
      </dgm:t>
    </dgm:pt>
    <dgm:pt modelId="{DAD363F9-CCC7-4E0E-B644-45BD8FA53838}" type="pres">
      <dgm:prSet presAssocID="{06C936C6-A179-4B23-A409-13A32615F20F}" presName="theList" presStyleCnt="0">
        <dgm:presLayoutVars>
          <dgm:dir/>
          <dgm:animLvl val="lvl"/>
          <dgm:resizeHandles val="exact"/>
        </dgm:presLayoutVars>
      </dgm:prSet>
      <dgm:spPr/>
    </dgm:pt>
    <dgm:pt modelId="{6A518EA7-2598-4C2A-AEFD-B66F982894B3}" type="pres">
      <dgm:prSet presAssocID="{B42CD6B1-0B95-4CFC-8738-5AC97B1C8E91}" presName="compNode" presStyleCnt="0"/>
      <dgm:spPr/>
    </dgm:pt>
    <dgm:pt modelId="{377103E0-5625-49E7-9C65-73FFC6204962}" type="pres">
      <dgm:prSet presAssocID="{B42CD6B1-0B95-4CFC-8738-5AC97B1C8E91}" presName="noGeometry" presStyleCnt="0"/>
      <dgm:spPr/>
    </dgm:pt>
    <dgm:pt modelId="{29EB69D9-8151-4DFE-893F-16E52D6D1966}" type="pres">
      <dgm:prSet presAssocID="{B42CD6B1-0B95-4CFC-8738-5AC97B1C8E91}" presName="childTextVisible" presStyleLbl="bgAccFollowNode1" presStyleIdx="0" presStyleCnt="3">
        <dgm:presLayoutVars>
          <dgm:bulletEnabled val="1"/>
        </dgm:presLayoutVars>
      </dgm:prSet>
      <dgm:spPr/>
    </dgm:pt>
    <dgm:pt modelId="{312E63F2-6D1F-4923-9CE6-2132B51BA35F}" type="pres">
      <dgm:prSet presAssocID="{B42CD6B1-0B95-4CFC-8738-5AC97B1C8E91}" presName="childTextHidden" presStyleLbl="bgAccFollowNode1" presStyleIdx="0" presStyleCnt="3"/>
      <dgm:spPr/>
    </dgm:pt>
    <dgm:pt modelId="{2F435E42-E796-4F03-9E99-4E6E8B0BCBCF}" type="pres">
      <dgm:prSet presAssocID="{B42CD6B1-0B95-4CFC-8738-5AC97B1C8E9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D31E75CC-B2F4-4225-BA6A-2479C9AB7ECC}" type="pres">
      <dgm:prSet presAssocID="{B42CD6B1-0B95-4CFC-8738-5AC97B1C8E91}" presName="aSpace" presStyleCnt="0"/>
      <dgm:spPr/>
    </dgm:pt>
    <dgm:pt modelId="{D7B205FD-A568-4B01-9EBF-AE96795931E7}" type="pres">
      <dgm:prSet presAssocID="{D552501B-9D6E-4D62-BE4E-0E19CFD4CFD0}" presName="compNode" presStyleCnt="0"/>
      <dgm:spPr/>
    </dgm:pt>
    <dgm:pt modelId="{1AFA7BFF-C381-4EA7-B5BF-DA3F1036D9A4}" type="pres">
      <dgm:prSet presAssocID="{D552501B-9D6E-4D62-BE4E-0E19CFD4CFD0}" presName="noGeometry" presStyleCnt="0"/>
      <dgm:spPr/>
    </dgm:pt>
    <dgm:pt modelId="{F01CF73A-C0C9-49E5-A79C-7F1559E0693B}" type="pres">
      <dgm:prSet presAssocID="{D552501B-9D6E-4D62-BE4E-0E19CFD4CFD0}" presName="childTextVisible" presStyleLbl="bgAccFollowNode1" presStyleIdx="1" presStyleCnt="3">
        <dgm:presLayoutVars>
          <dgm:bulletEnabled val="1"/>
        </dgm:presLayoutVars>
      </dgm:prSet>
      <dgm:spPr/>
    </dgm:pt>
    <dgm:pt modelId="{9FAC8062-D247-4E11-B1BE-1E7CC9C4FA70}" type="pres">
      <dgm:prSet presAssocID="{D552501B-9D6E-4D62-BE4E-0E19CFD4CFD0}" presName="childTextHidden" presStyleLbl="bgAccFollowNode1" presStyleIdx="1" presStyleCnt="3"/>
      <dgm:spPr/>
    </dgm:pt>
    <dgm:pt modelId="{7B2EA25C-FFF5-40DB-B7A8-A89321669000}" type="pres">
      <dgm:prSet presAssocID="{D552501B-9D6E-4D62-BE4E-0E19CFD4CFD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702DEF18-CC36-46C0-B1ED-D88300095EB7}" type="pres">
      <dgm:prSet presAssocID="{D552501B-9D6E-4D62-BE4E-0E19CFD4CFD0}" presName="aSpace" presStyleCnt="0"/>
      <dgm:spPr/>
    </dgm:pt>
    <dgm:pt modelId="{F75E8F3B-1CE1-48C6-8530-7756A5FE4C8D}" type="pres">
      <dgm:prSet presAssocID="{5945AA47-EE98-4B2B-B06D-1890CB80D957}" presName="compNode" presStyleCnt="0"/>
      <dgm:spPr/>
    </dgm:pt>
    <dgm:pt modelId="{FC49BA38-1FCB-4DE2-8467-8428C75602C8}" type="pres">
      <dgm:prSet presAssocID="{5945AA47-EE98-4B2B-B06D-1890CB80D957}" presName="noGeometry" presStyleCnt="0"/>
      <dgm:spPr/>
    </dgm:pt>
    <dgm:pt modelId="{78B86D96-95DD-4179-BE69-3663E256E285}" type="pres">
      <dgm:prSet presAssocID="{5945AA47-EE98-4B2B-B06D-1890CB80D957}" presName="childTextVisible" presStyleLbl="bgAccFollowNode1" presStyleIdx="2" presStyleCnt="3">
        <dgm:presLayoutVars>
          <dgm:bulletEnabled val="1"/>
        </dgm:presLayoutVars>
      </dgm:prSet>
      <dgm:spPr/>
    </dgm:pt>
    <dgm:pt modelId="{7FECF33D-17E6-44D3-8DCB-7509EE40FBD6}" type="pres">
      <dgm:prSet presAssocID="{5945AA47-EE98-4B2B-B06D-1890CB80D957}" presName="childTextHidden" presStyleLbl="bgAccFollowNode1" presStyleIdx="2" presStyleCnt="3"/>
      <dgm:spPr/>
    </dgm:pt>
    <dgm:pt modelId="{D4F6AB0C-8C9F-4483-8DCB-E7EB7AE4BA56}" type="pres">
      <dgm:prSet presAssocID="{5945AA47-EE98-4B2B-B06D-1890CB80D957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DD53060B-A6CF-4C53-8D1E-A29FA0171780}" srcId="{06C936C6-A179-4B23-A409-13A32615F20F}" destId="{D552501B-9D6E-4D62-BE4E-0E19CFD4CFD0}" srcOrd="1" destOrd="0" parTransId="{BF1860B7-54DC-449B-A29A-8C8FDD51C65A}" sibTransId="{A1CD0DC4-6978-448A-90C2-CAA965A9AE3C}"/>
    <dgm:cxn modelId="{C4B5E61F-7177-46DA-A23D-B77E6FF0CF94}" type="presOf" srcId="{61AF4076-2E55-411B-81A8-73BF849D7BFB}" destId="{29EB69D9-8151-4DFE-893F-16E52D6D1966}" srcOrd="0" destOrd="0" presId="urn:microsoft.com/office/officeart/2005/8/layout/hProcess6"/>
    <dgm:cxn modelId="{A1218B21-3E19-4868-85C9-BF9B54F83767}" srcId="{06C936C6-A179-4B23-A409-13A32615F20F}" destId="{5945AA47-EE98-4B2B-B06D-1890CB80D957}" srcOrd="2" destOrd="0" parTransId="{A7B5A6E1-8C8D-4899-AAB4-CC3184BDC852}" sibTransId="{19195DF9-1299-43DB-8317-BFDDDEB4C7B7}"/>
    <dgm:cxn modelId="{32659423-8520-4990-8607-8408FF99361C}" type="presOf" srcId="{7AC26B42-8932-406D-A1D3-AF27BD532A71}" destId="{7FECF33D-17E6-44D3-8DCB-7509EE40FBD6}" srcOrd="1" destOrd="1" presId="urn:microsoft.com/office/officeart/2005/8/layout/hProcess6"/>
    <dgm:cxn modelId="{A96B9D25-5AC5-4C9B-852F-3A7E7079E730}" type="presOf" srcId="{5945AA47-EE98-4B2B-B06D-1890CB80D957}" destId="{D4F6AB0C-8C9F-4483-8DCB-E7EB7AE4BA56}" srcOrd="0" destOrd="0" presId="urn:microsoft.com/office/officeart/2005/8/layout/hProcess6"/>
    <dgm:cxn modelId="{B844FB2F-CB0A-4029-B1C3-75CFB3F593E6}" srcId="{D552501B-9D6E-4D62-BE4E-0E19CFD4CFD0}" destId="{02D8BCD5-2C02-4285-B5C8-604564C3C45E}" srcOrd="0" destOrd="0" parTransId="{D5C1ECE7-E160-4D8A-A599-44C79BFE2FA9}" sibTransId="{27E77F51-5B33-4CCA-864D-5A66EAD41BD9}"/>
    <dgm:cxn modelId="{2EF5293B-14FA-46BE-940C-7CC681CDEB79}" type="presOf" srcId="{61AF4076-2E55-411B-81A8-73BF849D7BFB}" destId="{312E63F2-6D1F-4923-9CE6-2132B51BA35F}" srcOrd="1" destOrd="0" presId="urn:microsoft.com/office/officeart/2005/8/layout/hProcess6"/>
    <dgm:cxn modelId="{D9412C3B-39ED-41FA-8A2D-234EE5EFA759}" srcId="{D552501B-9D6E-4D62-BE4E-0E19CFD4CFD0}" destId="{D4A6F6F7-36FB-4708-8B27-0B71C1C4EDF0}" srcOrd="1" destOrd="0" parTransId="{A85F2224-0493-4008-A3F1-4017038B8D78}" sibTransId="{EEFF21EB-6766-4802-B40D-215A109E7AEE}"/>
    <dgm:cxn modelId="{504C4A3C-CDE5-4769-97C5-E6D16DDC4AF4}" type="presOf" srcId="{A0E76EE5-9723-4356-B08E-0C97AFFDB319}" destId="{78B86D96-95DD-4179-BE69-3663E256E285}" srcOrd="0" destOrd="0" presId="urn:microsoft.com/office/officeart/2005/8/layout/hProcess6"/>
    <dgm:cxn modelId="{4A0F4C40-B9D7-4B62-BC5B-9DBD7108A015}" srcId="{B42CD6B1-0B95-4CFC-8738-5AC97B1C8E91}" destId="{5F6E0FFD-7BB4-4B4A-8B88-D7DBC44996FD}" srcOrd="1" destOrd="0" parTransId="{D468BD29-B3FF-4092-A273-A1BA53C79204}" sibTransId="{7AFC9FAE-CCC6-4E16-BA95-6B3019A05E7A}"/>
    <dgm:cxn modelId="{0C7FE15E-A292-4480-AC95-25B9931A4C03}" type="presOf" srcId="{5F6E0FFD-7BB4-4B4A-8B88-D7DBC44996FD}" destId="{29EB69D9-8151-4DFE-893F-16E52D6D1966}" srcOrd="0" destOrd="1" presId="urn:microsoft.com/office/officeart/2005/8/layout/hProcess6"/>
    <dgm:cxn modelId="{1F04B149-1F82-4669-800D-29DFF07C770F}" type="presOf" srcId="{02D8BCD5-2C02-4285-B5C8-604564C3C45E}" destId="{F01CF73A-C0C9-49E5-A79C-7F1559E0693B}" srcOrd="0" destOrd="0" presId="urn:microsoft.com/office/officeart/2005/8/layout/hProcess6"/>
    <dgm:cxn modelId="{85E07670-2BAC-4C2F-96B3-2C67DF906E41}" type="presOf" srcId="{D4A6F6F7-36FB-4708-8B27-0B71C1C4EDF0}" destId="{9FAC8062-D247-4E11-B1BE-1E7CC9C4FA70}" srcOrd="1" destOrd="1" presId="urn:microsoft.com/office/officeart/2005/8/layout/hProcess6"/>
    <dgm:cxn modelId="{14FEB476-C302-40B2-B397-56D78FAF2A4F}" srcId="{5945AA47-EE98-4B2B-B06D-1890CB80D957}" destId="{A0E76EE5-9723-4356-B08E-0C97AFFDB319}" srcOrd="0" destOrd="0" parTransId="{C391167F-7B63-4F0C-B203-4054A2B2FFEE}" sibTransId="{3B62DE08-E1A8-4C8A-9C23-6367AF788C6F}"/>
    <dgm:cxn modelId="{2A078680-4704-497B-AE04-65536CC2B5D6}" type="presOf" srcId="{D4A6F6F7-36FB-4708-8B27-0B71C1C4EDF0}" destId="{F01CF73A-C0C9-49E5-A79C-7F1559E0693B}" srcOrd="0" destOrd="1" presId="urn:microsoft.com/office/officeart/2005/8/layout/hProcess6"/>
    <dgm:cxn modelId="{7FFF5183-882B-4ACD-BD61-CFB8ECA18B4A}" type="presOf" srcId="{A0E76EE5-9723-4356-B08E-0C97AFFDB319}" destId="{7FECF33D-17E6-44D3-8DCB-7509EE40FBD6}" srcOrd="1" destOrd="0" presId="urn:microsoft.com/office/officeart/2005/8/layout/hProcess6"/>
    <dgm:cxn modelId="{8700D694-7B24-4FEB-89B9-54FD30935DB5}" type="presOf" srcId="{D552501B-9D6E-4D62-BE4E-0E19CFD4CFD0}" destId="{7B2EA25C-FFF5-40DB-B7A8-A89321669000}" srcOrd="0" destOrd="0" presId="urn:microsoft.com/office/officeart/2005/8/layout/hProcess6"/>
    <dgm:cxn modelId="{7A2C0897-0C18-4D54-ADB5-43736CD24C7B}" type="presOf" srcId="{B42CD6B1-0B95-4CFC-8738-5AC97B1C8E91}" destId="{2F435E42-E796-4F03-9E99-4E6E8B0BCBCF}" srcOrd="0" destOrd="0" presId="urn:microsoft.com/office/officeart/2005/8/layout/hProcess6"/>
    <dgm:cxn modelId="{89D511AA-C1E9-4BEF-BE9D-142D475105A8}" srcId="{5945AA47-EE98-4B2B-B06D-1890CB80D957}" destId="{7AC26B42-8932-406D-A1D3-AF27BD532A71}" srcOrd="1" destOrd="0" parTransId="{DD43AB25-9FF6-4DD7-9D64-07F25861169C}" sibTransId="{613645D7-3B86-488B-91D9-CBFB84A5DAB3}"/>
    <dgm:cxn modelId="{B20DB9B1-0022-4F2C-9016-ECD50D3EABFC}" type="presOf" srcId="{06C936C6-A179-4B23-A409-13A32615F20F}" destId="{DAD363F9-CCC7-4E0E-B644-45BD8FA53838}" srcOrd="0" destOrd="0" presId="urn:microsoft.com/office/officeart/2005/8/layout/hProcess6"/>
    <dgm:cxn modelId="{845994BF-5BEC-45A6-9690-D91178062FBB}" type="presOf" srcId="{7AC26B42-8932-406D-A1D3-AF27BD532A71}" destId="{78B86D96-95DD-4179-BE69-3663E256E285}" srcOrd="0" destOrd="1" presId="urn:microsoft.com/office/officeart/2005/8/layout/hProcess6"/>
    <dgm:cxn modelId="{D8A036C5-63C6-40AD-AA61-8C6A6755C932}" srcId="{06C936C6-A179-4B23-A409-13A32615F20F}" destId="{B42CD6B1-0B95-4CFC-8738-5AC97B1C8E91}" srcOrd="0" destOrd="0" parTransId="{9C048FEE-4D6E-4A2F-8A79-A856BE76E0F8}" sibTransId="{3D09E1C1-FCC5-4211-AD3F-90859BEB72C6}"/>
    <dgm:cxn modelId="{4358D3C9-7D04-4EF0-ADD1-5D8524D2A427}" type="presOf" srcId="{02D8BCD5-2C02-4285-B5C8-604564C3C45E}" destId="{9FAC8062-D247-4E11-B1BE-1E7CC9C4FA70}" srcOrd="1" destOrd="0" presId="urn:microsoft.com/office/officeart/2005/8/layout/hProcess6"/>
    <dgm:cxn modelId="{1B2929CC-8137-49D9-A764-A941EE7BE5CA}" type="presOf" srcId="{5F6E0FFD-7BB4-4B4A-8B88-D7DBC44996FD}" destId="{312E63F2-6D1F-4923-9CE6-2132B51BA35F}" srcOrd="1" destOrd="1" presId="urn:microsoft.com/office/officeart/2005/8/layout/hProcess6"/>
    <dgm:cxn modelId="{EDA802F4-C200-45D0-9761-4AC2BEB779C2}" srcId="{B42CD6B1-0B95-4CFC-8738-5AC97B1C8E91}" destId="{61AF4076-2E55-411B-81A8-73BF849D7BFB}" srcOrd="0" destOrd="0" parTransId="{81717409-7E21-44DA-B9ED-6B1BD672F428}" sibTransId="{C4B50F4A-1C89-4884-BF75-628C6270D2EF}"/>
    <dgm:cxn modelId="{341527D9-0117-4654-9CEF-4ABAC72EB66A}" type="presParOf" srcId="{DAD363F9-CCC7-4E0E-B644-45BD8FA53838}" destId="{6A518EA7-2598-4C2A-AEFD-B66F982894B3}" srcOrd="0" destOrd="0" presId="urn:microsoft.com/office/officeart/2005/8/layout/hProcess6"/>
    <dgm:cxn modelId="{07814B0E-4CFB-4962-AB76-9081881ED492}" type="presParOf" srcId="{6A518EA7-2598-4C2A-AEFD-B66F982894B3}" destId="{377103E0-5625-49E7-9C65-73FFC6204962}" srcOrd="0" destOrd="0" presId="urn:microsoft.com/office/officeart/2005/8/layout/hProcess6"/>
    <dgm:cxn modelId="{A53A4B50-6066-4A1B-9067-D598B23C85D6}" type="presParOf" srcId="{6A518EA7-2598-4C2A-AEFD-B66F982894B3}" destId="{29EB69D9-8151-4DFE-893F-16E52D6D1966}" srcOrd="1" destOrd="0" presId="urn:microsoft.com/office/officeart/2005/8/layout/hProcess6"/>
    <dgm:cxn modelId="{9F78E88A-031C-4D4F-B9E7-43808195E616}" type="presParOf" srcId="{6A518EA7-2598-4C2A-AEFD-B66F982894B3}" destId="{312E63F2-6D1F-4923-9CE6-2132B51BA35F}" srcOrd="2" destOrd="0" presId="urn:microsoft.com/office/officeart/2005/8/layout/hProcess6"/>
    <dgm:cxn modelId="{B15F83D1-0251-4F60-8EA3-771301CC9A70}" type="presParOf" srcId="{6A518EA7-2598-4C2A-AEFD-B66F982894B3}" destId="{2F435E42-E796-4F03-9E99-4E6E8B0BCBCF}" srcOrd="3" destOrd="0" presId="urn:microsoft.com/office/officeart/2005/8/layout/hProcess6"/>
    <dgm:cxn modelId="{9E65FB53-D043-4F79-BC50-2B84245AF886}" type="presParOf" srcId="{DAD363F9-CCC7-4E0E-B644-45BD8FA53838}" destId="{D31E75CC-B2F4-4225-BA6A-2479C9AB7ECC}" srcOrd="1" destOrd="0" presId="urn:microsoft.com/office/officeart/2005/8/layout/hProcess6"/>
    <dgm:cxn modelId="{435A0772-FB67-40FA-A513-7CEB82425A8E}" type="presParOf" srcId="{DAD363F9-CCC7-4E0E-B644-45BD8FA53838}" destId="{D7B205FD-A568-4B01-9EBF-AE96795931E7}" srcOrd="2" destOrd="0" presId="urn:microsoft.com/office/officeart/2005/8/layout/hProcess6"/>
    <dgm:cxn modelId="{DC14AEEE-1CAA-46EC-9A07-BD4B046B5649}" type="presParOf" srcId="{D7B205FD-A568-4B01-9EBF-AE96795931E7}" destId="{1AFA7BFF-C381-4EA7-B5BF-DA3F1036D9A4}" srcOrd="0" destOrd="0" presId="urn:microsoft.com/office/officeart/2005/8/layout/hProcess6"/>
    <dgm:cxn modelId="{568B8135-B39E-48F7-8F68-ED42AA7FCF9C}" type="presParOf" srcId="{D7B205FD-A568-4B01-9EBF-AE96795931E7}" destId="{F01CF73A-C0C9-49E5-A79C-7F1559E0693B}" srcOrd="1" destOrd="0" presId="urn:microsoft.com/office/officeart/2005/8/layout/hProcess6"/>
    <dgm:cxn modelId="{7EE10D4B-6F5A-48A3-AEF6-D604E2648E7B}" type="presParOf" srcId="{D7B205FD-A568-4B01-9EBF-AE96795931E7}" destId="{9FAC8062-D247-4E11-B1BE-1E7CC9C4FA70}" srcOrd="2" destOrd="0" presId="urn:microsoft.com/office/officeart/2005/8/layout/hProcess6"/>
    <dgm:cxn modelId="{342692DA-C74C-4F9A-A443-D27A0B18A540}" type="presParOf" srcId="{D7B205FD-A568-4B01-9EBF-AE96795931E7}" destId="{7B2EA25C-FFF5-40DB-B7A8-A89321669000}" srcOrd="3" destOrd="0" presId="urn:microsoft.com/office/officeart/2005/8/layout/hProcess6"/>
    <dgm:cxn modelId="{FF945638-1B0A-41A1-B4B6-7CC2E1F82396}" type="presParOf" srcId="{DAD363F9-CCC7-4E0E-B644-45BD8FA53838}" destId="{702DEF18-CC36-46C0-B1ED-D88300095EB7}" srcOrd="3" destOrd="0" presId="urn:microsoft.com/office/officeart/2005/8/layout/hProcess6"/>
    <dgm:cxn modelId="{A4370EEE-B05B-4557-A1AE-05D8FFDEC8EA}" type="presParOf" srcId="{DAD363F9-CCC7-4E0E-B644-45BD8FA53838}" destId="{F75E8F3B-1CE1-48C6-8530-7756A5FE4C8D}" srcOrd="4" destOrd="0" presId="urn:microsoft.com/office/officeart/2005/8/layout/hProcess6"/>
    <dgm:cxn modelId="{A5D04F05-3D12-4180-BD84-0ED1F7BB3578}" type="presParOf" srcId="{F75E8F3B-1CE1-48C6-8530-7756A5FE4C8D}" destId="{FC49BA38-1FCB-4DE2-8467-8428C75602C8}" srcOrd="0" destOrd="0" presId="urn:microsoft.com/office/officeart/2005/8/layout/hProcess6"/>
    <dgm:cxn modelId="{EF8D3738-BA93-4D95-B723-2BAD29E9BC8A}" type="presParOf" srcId="{F75E8F3B-1CE1-48C6-8530-7756A5FE4C8D}" destId="{78B86D96-95DD-4179-BE69-3663E256E285}" srcOrd="1" destOrd="0" presId="urn:microsoft.com/office/officeart/2005/8/layout/hProcess6"/>
    <dgm:cxn modelId="{6C85AB62-7FE4-4500-A67A-BBE4DAE9D39A}" type="presParOf" srcId="{F75E8F3B-1CE1-48C6-8530-7756A5FE4C8D}" destId="{7FECF33D-17E6-44D3-8DCB-7509EE40FBD6}" srcOrd="2" destOrd="0" presId="urn:microsoft.com/office/officeart/2005/8/layout/hProcess6"/>
    <dgm:cxn modelId="{4EE2F843-8A5A-4DB7-AB71-37EC9F21D612}" type="presParOf" srcId="{F75E8F3B-1CE1-48C6-8530-7756A5FE4C8D}" destId="{D4F6AB0C-8C9F-4483-8DCB-E7EB7AE4BA56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FD1FE0-FB3A-4FF1-8E87-CB87BA7F575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9D272E7-B63E-407B-9B89-BBE4BB6589F6}">
      <dgm:prSet/>
      <dgm:spPr>
        <a:solidFill>
          <a:srgbClr val="994E99"/>
        </a:solidFill>
      </dgm:spPr>
      <dgm:t>
        <a:bodyPr/>
        <a:lstStyle/>
        <a:p>
          <a:r>
            <a:rPr lang="en-GB"/>
            <a:t>Personal experiences</a:t>
          </a:r>
          <a:endParaRPr lang="en-US"/>
        </a:p>
      </dgm:t>
    </dgm:pt>
    <dgm:pt modelId="{972DA7F2-F774-41AE-B32C-F967A8D0FD46}" type="parTrans" cxnId="{A0C7993A-BEC9-45C2-A4B7-9DAA46D6CD1F}">
      <dgm:prSet/>
      <dgm:spPr/>
      <dgm:t>
        <a:bodyPr/>
        <a:lstStyle/>
        <a:p>
          <a:endParaRPr lang="en-US"/>
        </a:p>
      </dgm:t>
    </dgm:pt>
    <dgm:pt modelId="{F29A1EB9-17C0-4845-9116-48E0314C1498}" type="sibTrans" cxnId="{A0C7993A-BEC9-45C2-A4B7-9DAA46D6CD1F}">
      <dgm:prSet/>
      <dgm:spPr/>
      <dgm:t>
        <a:bodyPr/>
        <a:lstStyle/>
        <a:p>
          <a:endParaRPr lang="en-US"/>
        </a:p>
      </dgm:t>
    </dgm:pt>
    <dgm:pt modelId="{FB576FF1-E7C7-41F1-B472-CFC96FBC904F}">
      <dgm:prSet/>
      <dgm:spPr>
        <a:solidFill>
          <a:srgbClr val="42B4A1"/>
        </a:solidFill>
      </dgm:spPr>
      <dgm:t>
        <a:bodyPr/>
        <a:lstStyle/>
        <a:p>
          <a:r>
            <a:rPr lang="en-GB"/>
            <a:t>Myths</a:t>
          </a:r>
          <a:endParaRPr lang="en-US"/>
        </a:p>
      </dgm:t>
    </dgm:pt>
    <dgm:pt modelId="{C1C9712B-A607-4E25-8ED4-F5F1BA7AAF00}" type="parTrans" cxnId="{429ED3E0-CD58-48DA-ACB2-A861EBAD3A1E}">
      <dgm:prSet/>
      <dgm:spPr/>
      <dgm:t>
        <a:bodyPr/>
        <a:lstStyle/>
        <a:p>
          <a:endParaRPr lang="en-US"/>
        </a:p>
      </dgm:t>
    </dgm:pt>
    <dgm:pt modelId="{1DCB42B6-1A79-47F7-BE98-A5B06950D4FB}" type="sibTrans" cxnId="{429ED3E0-CD58-48DA-ACB2-A861EBAD3A1E}">
      <dgm:prSet/>
      <dgm:spPr/>
      <dgm:t>
        <a:bodyPr/>
        <a:lstStyle/>
        <a:p>
          <a:endParaRPr lang="en-US"/>
        </a:p>
      </dgm:t>
    </dgm:pt>
    <dgm:pt modelId="{EC82DE5E-D4F8-4AED-9CEB-B951AC6949A9}">
      <dgm:prSet/>
      <dgm:spPr/>
      <dgm:t>
        <a:bodyPr/>
        <a:lstStyle/>
        <a:p>
          <a:r>
            <a:rPr lang="en-GB"/>
            <a:t>Protection and influence</a:t>
          </a:r>
          <a:endParaRPr lang="en-US"/>
        </a:p>
      </dgm:t>
    </dgm:pt>
    <dgm:pt modelId="{5C84CA38-E666-4782-84FD-02FDABDABF9A}" type="parTrans" cxnId="{A11D8A72-7A70-414B-AC1C-409E6E9D2BAE}">
      <dgm:prSet/>
      <dgm:spPr/>
      <dgm:t>
        <a:bodyPr/>
        <a:lstStyle/>
        <a:p>
          <a:endParaRPr lang="en-US"/>
        </a:p>
      </dgm:t>
    </dgm:pt>
    <dgm:pt modelId="{D0662BC3-2321-4BB9-9670-B97DE8D83623}" type="sibTrans" cxnId="{A11D8A72-7A70-414B-AC1C-409E6E9D2BAE}">
      <dgm:prSet/>
      <dgm:spPr/>
      <dgm:t>
        <a:bodyPr/>
        <a:lstStyle/>
        <a:p>
          <a:endParaRPr lang="en-US"/>
        </a:p>
      </dgm:t>
    </dgm:pt>
    <dgm:pt modelId="{8C63A8DA-C6D4-4347-A94F-F45E8B1F07FD}" type="pres">
      <dgm:prSet presAssocID="{54FD1FE0-FB3A-4FF1-8E87-CB87BA7F5753}" presName="linear" presStyleCnt="0">
        <dgm:presLayoutVars>
          <dgm:animLvl val="lvl"/>
          <dgm:resizeHandles val="exact"/>
        </dgm:presLayoutVars>
      </dgm:prSet>
      <dgm:spPr/>
    </dgm:pt>
    <dgm:pt modelId="{66F797C4-7DA3-4037-A793-051182EAC95E}" type="pres">
      <dgm:prSet presAssocID="{B9D272E7-B63E-407B-9B89-BBE4BB6589F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0D9DE3F-B9B2-4387-B3A7-2142F217ABF6}" type="pres">
      <dgm:prSet presAssocID="{F29A1EB9-17C0-4845-9116-48E0314C1498}" presName="spacer" presStyleCnt="0"/>
      <dgm:spPr/>
    </dgm:pt>
    <dgm:pt modelId="{3FCF55D9-66AF-40C9-9EE5-C6F48B862E07}" type="pres">
      <dgm:prSet presAssocID="{FB576FF1-E7C7-41F1-B472-CFC96FBC904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1840776-ED0E-43C8-929C-3A85B857B347}" type="pres">
      <dgm:prSet presAssocID="{1DCB42B6-1A79-47F7-BE98-A5B06950D4FB}" presName="spacer" presStyleCnt="0"/>
      <dgm:spPr/>
    </dgm:pt>
    <dgm:pt modelId="{D612F045-AFD4-4087-B074-782C0D567D40}" type="pres">
      <dgm:prSet presAssocID="{EC82DE5E-D4F8-4AED-9CEB-B951AC6949A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D956506-63DE-4EF3-B711-C3BD2D55ECD3}" type="presOf" srcId="{FB576FF1-E7C7-41F1-B472-CFC96FBC904F}" destId="{3FCF55D9-66AF-40C9-9EE5-C6F48B862E07}" srcOrd="0" destOrd="0" presId="urn:microsoft.com/office/officeart/2005/8/layout/vList2"/>
    <dgm:cxn modelId="{A0C7993A-BEC9-45C2-A4B7-9DAA46D6CD1F}" srcId="{54FD1FE0-FB3A-4FF1-8E87-CB87BA7F5753}" destId="{B9D272E7-B63E-407B-9B89-BBE4BB6589F6}" srcOrd="0" destOrd="0" parTransId="{972DA7F2-F774-41AE-B32C-F967A8D0FD46}" sibTransId="{F29A1EB9-17C0-4845-9116-48E0314C1498}"/>
    <dgm:cxn modelId="{A11D8A72-7A70-414B-AC1C-409E6E9D2BAE}" srcId="{54FD1FE0-FB3A-4FF1-8E87-CB87BA7F5753}" destId="{EC82DE5E-D4F8-4AED-9CEB-B951AC6949A9}" srcOrd="2" destOrd="0" parTransId="{5C84CA38-E666-4782-84FD-02FDABDABF9A}" sibTransId="{D0662BC3-2321-4BB9-9670-B97DE8D83623}"/>
    <dgm:cxn modelId="{76E97C76-05EB-4893-B1A2-E8EB0BCE4989}" type="presOf" srcId="{54FD1FE0-FB3A-4FF1-8E87-CB87BA7F5753}" destId="{8C63A8DA-C6D4-4347-A94F-F45E8B1F07FD}" srcOrd="0" destOrd="0" presId="urn:microsoft.com/office/officeart/2005/8/layout/vList2"/>
    <dgm:cxn modelId="{F1D7DA96-20A4-4C7B-88B2-912F335BE8C9}" type="presOf" srcId="{EC82DE5E-D4F8-4AED-9CEB-B951AC6949A9}" destId="{D612F045-AFD4-4087-B074-782C0D567D40}" srcOrd="0" destOrd="0" presId="urn:microsoft.com/office/officeart/2005/8/layout/vList2"/>
    <dgm:cxn modelId="{0BD26FD9-21C2-4CAF-92F6-572DDC75EEC4}" type="presOf" srcId="{B9D272E7-B63E-407B-9B89-BBE4BB6589F6}" destId="{66F797C4-7DA3-4037-A793-051182EAC95E}" srcOrd="0" destOrd="0" presId="urn:microsoft.com/office/officeart/2005/8/layout/vList2"/>
    <dgm:cxn modelId="{429ED3E0-CD58-48DA-ACB2-A861EBAD3A1E}" srcId="{54FD1FE0-FB3A-4FF1-8E87-CB87BA7F5753}" destId="{FB576FF1-E7C7-41F1-B472-CFC96FBC904F}" srcOrd="1" destOrd="0" parTransId="{C1C9712B-A607-4E25-8ED4-F5F1BA7AAF00}" sibTransId="{1DCB42B6-1A79-47F7-BE98-A5B06950D4FB}"/>
    <dgm:cxn modelId="{42AA4FBD-391F-4813-8EE8-1D74753A3A1C}" type="presParOf" srcId="{8C63A8DA-C6D4-4347-A94F-F45E8B1F07FD}" destId="{66F797C4-7DA3-4037-A793-051182EAC95E}" srcOrd="0" destOrd="0" presId="urn:microsoft.com/office/officeart/2005/8/layout/vList2"/>
    <dgm:cxn modelId="{749C0AE8-813A-4ECF-87A6-DA58EF90B7B3}" type="presParOf" srcId="{8C63A8DA-C6D4-4347-A94F-F45E8B1F07FD}" destId="{80D9DE3F-B9B2-4387-B3A7-2142F217ABF6}" srcOrd="1" destOrd="0" presId="urn:microsoft.com/office/officeart/2005/8/layout/vList2"/>
    <dgm:cxn modelId="{8C1FEDA2-D6BD-481F-A191-E27CE1D93302}" type="presParOf" srcId="{8C63A8DA-C6D4-4347-A94F-F45E8B1F07FD}" destId="{3FCF55D9-66AF-40C9-9EE5-C6F48B862E07}" srcOrd="2" destOrd="0" presId="urn:microsoft.com/office/officeart/2005/8/layout/vList2"/>
    <dgm:cxn modelId="{B5F25637-392C-4862-947B-C5A6A9754B4C}" type="presParOf" srcId="{8C63A8DA-C6D4-4347-A94F-F45E8B1F07FD}" destId="{61840776-ED0E-43C8-929C-3A85B857B347}" srcOrd="3" destOrd="0" presId="urn:microsoft.com/office/officeart/2005/8/layout/vList2"/>
    <dgm:cxn modelId="{6861DC0C-1196-4010-AE28-7856995EC62C}" type="presParOf" srcId="{8C63A8DA-C6D4-4347-A94F-F45E8B1F07FD}" destId="{D612F045-AFD4-4087-B074-782C0D567D4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51B483D-07CE-4AE3-8D3F-D869E2CF92C0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91A8AAAF-51D6-4B46-8DCF-CF709847BB4F}">
      <dgm:prSet/>
      <dgm:spPr>
        <a:solidFill>
          <a:srgbClr val="994E99"/>
        </a:solidFill>
      </dgm:spPr>
      <dgm:t>
        <a:bodyPr/>
        <a:lstStyle/>
        <a:p>
          <a:r>
            <a:rPr lang="en-GB"/>
            <a:t>What makes it unique?</a:t>
          </a:r>
          <a:endParaRPr lang="en-US"/>
        </a:p>
      </dgm:t>
    </dgm:pt>
    <dgm:pt modelId="{0481B4AF-D5C5-4312-82AF-C10544949013}" type="parTrans" cxnId="{4FF39E10-3E55-495B-9CDB-672840817045}">
      <dgm:prSet/>
      <dgm:spPr/>
      <dgm:t>
        <a:bodyPr/>
        <a:lstStyle/>
        <a:p>
          <a:endParaRPr lang="en-US"/>
        </a:p>
      </dgm:t>
    </dgm:pt>
    <dgm:pt modelId="{1ABCFC8F-7ECF-46BF-AFFF-B8E31A92FA7A}" type="sibTrans" cxnId="{4FF39E10-3E55-495B-9CDB-672840817045}">
      <dgm:prSet/>
      <dgm:spPr/>
      <dgm:t>
        <a:bodyPr/>
        <a:lstStyle/>
        <a:p>
          <a:endParaRPr lang="en-US"/>
        </a:p>
      </dgm:t>
    </dgm:pt>
    <dgm:pt modelId="{65D74686-5D20-4E91-9335-FEF9E5E7C01A}">
      <dgm:prSet/>
      <dgm:spPr>
        <a:solidFill>
          <a:srgbClr val="42B4A1"/>
        </a:solidFill>
      </dgm:spPr>
      <dgm:t>
        <a:bodyPr/>
        <a:lstStyle/>
        <a:p>
          <a:r>
            <a:rPr lang="en-GB"/>
            <a:t>Planning versus Placemaking</a:t>
          </a:r>
          <a:endParaRPr lang="en-US"/>
        </a:p>
      </dgm:t>
    </dgm:pt>
    <dgm:pt modelId="{76660CBF-7B15-4742-A1AE-93B2E4273C52}" type="parTrans" cxnId="{DF36ABDC-23D1-4F38-9AE3-242C82280F69}">
      <dgm:prSet/>
      <dgm:spPr/>
      <dgm:t>
        <a:bodyPr/>
        <a:lstStyle/>
        <a:p>
          <a:endParaRPr lang="en-US"/>
        </a:p>
      </dgm:t>
    </dgm:pt>
    <dgm:pt modelId="{AFB626E0-ED26-48B2-ABDC-35FFE9FC0342}" type="sibTrans" cxnId="{DF36ABDC-23D1-4F38-9AE3-242C82280F69}">
      <dgm:prSet/>
      <dgm:spPr/>
      <dgm:t>
        <a:bodyPr/>
        <a:lstStyle/>
        <a:p>
          <a:endParaRPr lang="en-US"/>
        </a:p>
      </dgm:t>
    </dgm:pt>
    <dgm:pt modelId="{21494BEC-DC0B-451F-A9C8-AB84693388D1}">
      <dgm:prSet/>
      <dgm:spPr/>
      <dgm:t>
        <a:bodyPr/>
        <a:lstStyle/>
        <a:p>
          <a:r>
            <a:rPr lang="en-GB"/>
            <a:t>What’s available to help you now?</a:t>
          </a:r>
          <a:endParaRPr lang="en-US"/>
        </a:p>
      </dgm:t>
    </dgm:pt>
    <dgm:pt modelId="{3BC4B322-EA31-424A-A1CF-6875199215C4}" type="parTrans" cxnId="{1FBA6E65-48AC-4D7E-9878-21B15C6FE0D1}">
      <dgm:prSet/>
      <dgm:spPr/>
      <dgm:t>
        <a:bodyPr/>
        <a:lstStyle/>
        <a:p>
          <a:endParaRPr lang="en-US"/>
        </a:p>
      </dgm:t>
    </dgm:pt>
    <dgm:pt modelId="{B2095609-55A8-403A-9C71-64BE4452DE13}" type="sibTrans" cxnId="{1FBA6E65-48AC-4D7E-9878-21B15C6FE0D1}">
      <dgm:prSet/>
      <dgm:spPr/>
      <dgm:t>
        <a:bodyPr/>
        <a:lstStyle/>
        <a:p>
          <a:endParaRPr lang="en-US"/>
        </a:p>
      </dgm:t>
    </dgm:pt>
    <dgm:pt modelId="{A2C5143B-78EE-465E-90F2-166F3D993095}">
      <dgm:prSet/>
      <dgm:spPr/>
      <dgm:t>
        <a:bodyPr/>
        <a:lstStyle/>
        <a:p>
          <a:r>
            <a:rPr lang="en-GB" dirty="0"/>
            <a:t>Neighbourhood Plan</a:t>
          </a:r>
          <a:endParaRPr lang="en-US" dirty="0"/>
        </a:p>
      </dgm:t>
    </dgm:pt>
    <dgm:pt modelId="{1ABAE908-F3C4-4923-9344-53C071E268E0}" type="parTrans" cxnId="{AEB9F5CF-AD90-429B-A32E-CE404DA8BE32}">
      <dgm:prSet/>
      <dgm:spPr/>
      <dgm:t>
        <a:bodyPr/>
        <a:lstStyle/>
        <a:p>
          <a:endParaRPr lang="en-US"/>
        </a:p>
      </dgm:t>
    </dgm:pt>
    <dgm:pt modelId="{547AE872-E311-4BCF-8DD4-6D947C0BCAB4}" type="sibTrans" cxnId="{AEB9F5CF-AD90-429B-A32E-CE404DA8BE32}">
      <dgm:prSet/>
      <dgm:spPr/>
      <dgm:t>
        <a:bodyPr/>
        <a:lstStyle/>
        <a:p>
          <a:endParaRPr lang="en-US"/>
        </a:p>
      </dgm:t>
    </dgm:pt>
    <dgm:pt modelId="{B06C9441-D972-4B1A-B4EE-2B4F55667D4D}">
      <dgm:prSet/>
      <dgm:spPr/>
      <dgm:t>
        <a:bodyPr/>
        <a:lstStyle/>
        <a:p>
          <a:r>
            <a:rPr lang="en-GB" dirty="0"/>
            <a:t>Parish Plans and </a:t>
          </a:r>
          <a:r>
            <a:rPr lang="en-GB" dirty="0" err="1"/>
            <a:t>PiiPs</a:t>
          </a:r>
          <a:endParaRPr lang="en-US" dirty="0"/>
        </a:p>
      </dgm:t>
    </dgm:pt>
    <dgm:pt modelId="{C366E1CE-F735-4826-AB15-8EDC63934D8E}" type="parTrans" cxnId="{6B08C8BD-8D87-4010-8AAE-74EC1218BB76}">
      <dgm:prSet/>
      <dgm:spPr/>
      <dgm:t>
        <a:bodyPr/>
        <a:lstStyle/>
        <a:p>
          <a:endParaRPr lang="en-US"/>
        </a:p>
      </dgm:t>
    </dgm:pt>
    <dgm:pt modelId="{5DFA1682-C902-4613-8C2A-657B8A3B3FC7}" type="sibTrans" cxnId="{6B08C8BD-8D87-4010-8AAE-74EC1218BB76}">
      <dgm:prSet/>
      <dgm:spPr/>
      <dgm:t>
        <a:bodyPr/>
        <a:lstStyle/>
        <a:p>
          <a:endParaRPr lang="en-US"/>
        </a:p>
      </dgm:t>
    </dgm:pt>
    <dgm:pt modelId="{F39C823D-9973-41D4-887D-BBD510C5C9A0}">
      <dgm:prSet/>
      <dgm:spPr/>
      <dgm:t>
        <a:bodyPr/>
        <a:lstStyle/>
        <a:p>
          <a:r>
            <a:rPr lang="en-GB" dirty="0"/>
            <a:t>CIL – different types</a:t>
          </a:r>
          <a:endParaRPr lang="en-US" dirty="0"/>
        </a:p>
      </dgm:t>
    </dgm:pt>
    <dgm:pt modelId="{50275B6A-0303-4D59-993F-FEDB03FE9B53}" type="parTrans" cxnId="{C1270304-C9E5-49E1-9AF7-4DB98C23FC59}">
      <dgm:prSet/>
      <dgm:spPr/>
      <dgm:t>
        <a:bodyPr/>
        <a:lstStyle/>
        <a:p>
          <a:endParaRPr lang="en-US"/>
        </a:p>
      </dgm:t>
    </dgm:pt>
    <dgm:pt modelId="{ACD19B92-7812-4A20-AF1D-28410D97D50A}" type="sibTrans" cxnId="{C1270304-C9E5-49E1-9AF7-4DB98C23FC59}">
      <dgm:prSet/>
      <dgm:spPr/>
      <dgm:t>
        <a:bodyPr/>
        <a:lstStyle/>
        <a:p>
          <a:endParaRPr lang="en-US"/>
        </a:p>
      </dgm:t>
    </dgm:pt>
    <dgm:pt modelId="{7EC0F4B0-2F25-40FC-9100-609BBF712EB5}">
      <dgm:prSet/>
      <dgm:spPr/>
      <dgm:t>
        <a:bodyPr/>
        <a:lstStyle/>
        <a:p>
          <a:r>
            <a:rPr lang="en-US" dirty="0"/>
            <a:t>BMSDC</a:t>
          </a:r>
        </a:p>
      </dgm:t>
    </dgm:pt>
    <dgm:pt modelId="{62837FE5-6333-4703-8BA1-AE2A18D2EE97}" type="parTrans" cxnId="{F7505C41-29C5-46C2-AC36-056EAC6545CF}">
      <dgm:prSet/>
      <dgm:spPr/>
      <dgm:t>
        <a:bodyPr/>
        <a:lstStyle/>
        <a:p>
          <a:endParaRPr lang="en-US"/>
        </a:p>
      </dgm:t>
    </dgm:pt>
    <dgm:pt modelId="{0BA8AF97-CD00-4898-B3DE-D47ED49DC167}" type="sibTrans" cxnId="{F7505C41-29C5-46C2-AC36-056EAC6545CF}">
      <dgm:prSet/>
      <dgm:spPr/>
      <dgm:t>
        <a:bodyPr/>
        <a:lstStyle/>
        <a:p>
          <a:endParaRPr lang="en-US"/>
        </a:p>
      </dgm:t>
    </dgm:pt>
    <dgm:pt modelId="{1DE2F0E7-C1F8-460B-9633-5EEA82BF9C79}">
      <dgm:prSet/>
      <dgm:spPr/>
      <dgm:t>
        <a:bodyPr/>
        <a:lstStyle/>
        <a:p>
          <a:r>
            <a:rPr lang="en-US" dirty="0"/>
            <a:t>Neighbourhood Priority Statements</a:t>
          </a:r>
        </a:p>
      </dgm:t>
    </dgm:pt>
    <dgm:pt modelId="{EDD60337-EF23-4EAC-9A7F-1EDCB18D3AEF}" type="parTrans" cxnId="{F582D5A5-C694-41C2-BDA6-5B36994A39F2}">
      <dgm:prSet/>
      <dgm:spPr/>
      <dgm:t>
        <a:bodyPr/>
        <a:lstStyle/>
        <a:p>
          <a:endParaRPr lang="en-GB"/>
        </a:p>
      </dgm:t>
    </dgm:pt>
    <dgm:pt modelId="{23BBC445-CBB5-41CB-9E79-C522A8259056}" type="sibTrans" cxnId="{F582D5A5-C694-41C2-BDA6-5B36994A39F2}">
      <dgm:prSet/>
      <dgm:spPr/>
      <dgm:t>
        <a:bodyPr/>
        <a:lstStyle/>
        <a:p>
          <a:endParaRPr lang="en-GB"/>
        </a:p>
      </dgm:t>
    </dgm:pt>
    <dgm:pt modelId="{19C096FA-493A-4EEC-A046-E19063FC1524}" type="pres">
      <dgm:prSet presAssocID="{751B483D-07CE-4AE3-8D3F-D869E2CF92C0}" presName="linear" presStyleCnt="0">
        <dgm:presLayoutVars>
          <dgm:dir/>
          <dgm:animLvl val="lvl"/>
          <dgm:resizeHandles val="exact"/>
        </dgm:presLayoutVars>
      </dgm:prSet>
      <dgm:spPr/>
    </dgm:pt>
    <dgm:pt modelId="{434C7DDF-7B83-48F0-9FFA-302C1FB4B63C}" type="pres">
      <dgm:prSet presAssocID="{91A8AAAF-51D6-4B46-8DCF-CF709847BB4F}" presName="parentLin" presStyleCnt="0"/>
      <dgm:spPr/>
    </dgm:pt>
    <dgm:pt modelId="{E55CA7DA-703F-40D6-900C-77D1AD0B444B}" type="pres">
      <dgm:prSet presAssocID="{91A8AAAF-51D6-4B46-8DCF-CF709847BB4F}" presName="parentLeftMargin" presStyleLbl="node1" presStyleIdx="0" presStyleCnt="3"/>
      <dgm:spPr/>
    </dgm:pt>
    <dgm:pt modelId="{E1D4CB2D-D6A4-49AF-AEB6-DCB1F7B08393}" type="pres">
      <dgm:prSet presAssocID="{91A8AAAF-51D6-4B46-8DCF-CF709847BB4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3DD2C4A-F62C-422D-A3F5-9E8B919A9FCB}" type="pres">
      <dgm:prSet presAssocID="{91A8AAAF-51D6-4B46-8DCF-CF709847BB4F}" presName="negativeSpace" presStyleCnt="0"/>
      <dgm:spPr/>
    </dgm:pt>
    <dgm:pt modelId="{C828D1E9-F37A-4058-A389-AB1A00F4D0A5}" type="pres">
      <dgm:prSet presAssocID="{91A8AAAF-51D6-4B46-8DCF-CF709847BB4F}" presName="childText" presStyleLbl="conFgAcc1" presStyleIdx="0" presStyleCnt="3">
        <dgm:presLayoutVars>
          <dgm:bulletEnabled val="1"/>
        </dgm:presLayoutVars>
      </dgm:prSet>
      <dgm:spPr/>
    </dgm:pt>
    <dgm:pt modelId="{356C93AB-E2DA-4825-BDD4-372D43FA2817}" type="pres">
      <dgm:prSet presAssocID="{1ABCFC8F-7ECF-46BF-AFFF-B8E31A92FA7A}" presName="spaceBetweenRectangles" presStyleCnt="0"/>
      <dgm:spPr/>
    </dgm:pt>
    <dgm:pt modelId="{C3C2F3EB-62DE-4DC9-BA45-E5E318FFF0DA}" type="pres">
      <dgm:prSet presAssocID="{65D74686-5D20-4E91-9335-FEF9E5E7C01A}" presName="parentLin" presStyleCnt="0"/>
      <dgm:spPr/>
    </dgm:pt>
    <dgm:pt modelId="{3D01CE34-932B-48E5-BCBC-D778AAD19888}" type="pres">
      <dgm:prSet presAssocID="{65D74686-5D20-4E91-9335-FEF9E5E7C01A}" presName="parentLeftMargin" presStyleLbl="node1" presStyleIdx="0" presStyleCnt="3"/>
      <dgm:spPr/>
    </dgm:pt>
    <dgm:pt modelId="{1F47C49E-ABF8-4904-8B30-9D3A332F8A35}" type="pres">
      <dgm:prSet presAssocID="{65D74686-5D20-4E91-9335-FEF9E5E7C01A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EFDF92-7073-4263-8A0C-85AFF1119DED}" type="pres">
      <dgm:prSet presAssocID="{65D74686-5D20-4E91-9335-FEF9E5E7C01A}" presName="negativeSpace" presStyleCnt="0"/>
      <dgm:spPr/>
    </dgm:pt>
    <dgm:pt modelId="{C38C9384-73ED-40E4-8196-F9DAD31BB0E7}" type="pres">
      <dgm:prSet presAssocID="{65D74686-5D20-4E91-9335-FEF9E5E7C01A}" presName="childText" presStyleLbl="conFgAcc1" presStyleIdx="1" presStyleCnt="3">
        <dgm:presLayoutVars>
          <dgm:bulletEnabled val="1"/>
        </dgm:presLayoutVars>
      </dgm:prSet>
      <dgm:spPr/>
    </dgm:pt>
    <dgm:pt modelId="{537CAA01-9799-4080-8564-89D361581582}" type="pres">
      <dgm:prSet presAssocID="{AFB626E0-ED26-48B2-ABDC-35FFE9FC0342}" presName="spaceBetweenRectangles" presStyleCnt="0"/>
      <dgm:spPr/>
    </dgm:pt>
    <dgm:pt modelId="{5AF242E6-BDEF-46E4-B9C8-78139CC44C66}" type="pres">
      <dgm:prSet presAssocID="{21494BEC-DC0B-451F-A9C8-AB84693388D1}" presName="parentLin" presStyleCnt="0"/>
      <dgm:spPr/>
    </dgm:pt>
    <dgm:pt modelId="{98676860-B3D9-4052-AFA0-36D2FCE6FBCD}" type="pres">
      <dgm:prSet presAssocID="{21494BEC-DC0B-451F-A9C8-AB84693388D1}" presName="parentLeftMargin" presStyleLbl="node1" presStyleIdx="1" presStyleCnt="3"/>
      <dgm:spPr/>
    </dgm:pt>
    <dgm:pt modelId="{952A25AA-4AAF-46B3-9C82-F0F7C911EF47}" type="pres">
      <dgm:prSet presAssocID="{21494BEC-DC0B-451F-A9C8-AB84693388D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8B8F634B-B58B-43AD-B7B0-356A369001AA}" type="pres">
      <dgm:prSet presAssocID="{21494BEC-DC0B-451F-A9C8-AB84693388D1}" presName="negativeSpace" presStyleCnt="0"/>
      <dgm:spPr/>
    </dgm:pt>
    <dgm:pt modelId="{534DB3AB-0C30-40F9-B6ED-34EC00B962CC}" type="pres">
      <dgm:prSet presAssocID="{21494BEC-DC0B-451F-A9C8-AB84693388D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1270304-C9E5-49E1-9AF7-4DB98C23FC59}" srcId="{21494BEC-DC0B-451F-A9C8-AB84693388D1}" destId="{F39C823D-9973-41D4-887D-BBD510C5C9A0}" srcOrd="3" destOrd="0" parTransId="{50275B6A-0303-4D59-993F-FEDB03FE9B53}" sibTransId="{ACD19B92-7812-4A20-AF1D-28410D97D50A}"/>
    <dgm:cxn modelId="{272C8107-D3DE-4B36-85F3-AF436A52907C}" type="presOf" srcId="{21494BEC-DC0B-451F-A9C8-AB84693388D1}" destId="{952A25AA-4AAF-46B3-9C82-F0F7C911EF47}" srcOrd="1" destOrd="0" presId="urn:microsoft.com/office/officeart/2005/8/layout/list1"/>
    <dgm:cxn modelId="{4FF39E10-3E55-495B-9CDB-672840817045}" srcId="{751B483D-07CE-4AE3-8D3F-D869E2CF92C0}" destId="{91A8AAAF-51D6-4B46-8DCF-CF709847BB4F}" srcOrd="0" destOrd="0" parTransId="{0481B4AF-D5C5-4312-82AF-C10544949013}" sibTransId="{1ABCFC8F-7ECF-46BF-AFFF-B8E31A92FA7A}"/>
    <dgm:cxn modelId="{3F290617-12DE-4030-8D1C-C5D4B0793E5E}" type="presOf" srcId="{65D74686-5D20-4E91-9335-FEF9E5E7C01A}" destId="{3D01CE34-932B-48E5-BCBC-D778AAD19888}" srcOrd="0" destOrd="0" presId="urn:microsoft.com/office/officeart/2005/8/layout/list1"/>
    <dgm:cxn modelId="{F7505C41-29C5-46C2-AC36-056EAC6545CF}" srcId="{21494BEC-DC0B-451F-A9C8-AB84693388D1}" destId="{7EC0F4B0-2F25-40FC-9100-609BBF712EB5}" srcOrd="4" destOrd="0" parTransId="{62837FE5-6333-4703-8BA1-AE2A18D2EE97}" sibTransId="{0BA8AF97-CD00-4898-B3DE-D47ED49DC167}"/>
    <dgm:cxn modelId="{1FBA6E65-48AC-4D7E-9878-21B15C6FE0D1}" srcId="{751B483D-07CE-4AE3-8D3F-D869E2CF92C0}" destId="{21494BEC-DC0B-451F-A9C8-AB84693388D1}" srcOrd="2" destOrd="0" parTransId="{3BC4B322-EA31-424A-A1CF-6875199215C4}" sibTransId="{B2095609-55A8-403A-9C71-64BE4452DE13}"/>
    <dgm:cxn modelId="{47C9DD70-6774-4856-B8F3-81F707E6C059}" type="presOf" srcId="{B06C9441-D972-4B1A-B4EE-2B4F55667D4D}" destId="{534DB3AB-0C30-40F9-B6ED-34EC00B962CC}" srcOrd="0" destOrd="2" presId="urn:microsoft.com/office/officeart/2005/8/layout/list1"/>
    <dgm:cxn modelId="{967C8F7B-E5B4-463B-AC9F-3121B786B781}" type="presOf" srcId="{1DE2F0E7-C1F8-460B-9633-5EEA82BF9C79}" destId="{534DB3AB-0C30-40F9-B6ED-34EC00B962CC}" srcOrd="0" destOrd="1" presId="urn:microsoft.com/office/officeart/2005/8/layout/list1"/>
    <dgm:cxn modelId="{5CB9F684-2D51-4225-AEB2-14DC88ED7A4D}" type="presOf" srcId="{A2C5143B-78EE-465E-90F2-166F3D993095}" destId="{534DB3AB-0C30-40F9-B6ED-34EC00B962CC}" srcOrd="0" destOrd="0" presId="urn:microsoft.com/office/officeart/2005/8/layout/list1"/>
    <dgm:cxn modelId="{AD0E3999-CC99-49B6-A18D-D1F69AA059DA}" type="presOf" srcId="{7EC0F4B0-2F25-40FC-9100-609BBF712EB5}" destId="{534DB3AB-0C30-40F9-B6ED-34EC00B962CC}" srcOrd="0" destOrd="4" presId="urn:microsoft.com/office/officeart/2005/8/layout/list1"/>
    <dgm:cxn modelId="{AF5C959E-FEB0-45DA-8464-2FF811686E1A}" type="presOf" srcId="{65D74686-5D20-4E91-9335-FEF9E5E7C01A}" destId="{1F47C49E-ABF8-4904-8B30-9D3A332F8A35}" srcOrd="1" destOrd="0" presId="urn:microsoft.com/office/officeart/2005/8/layout/list1"/>
    <dgm:cxn modelId="{F582D5A5-C694-41C2-BDA6-5B36994A39F2}" srcId="{21494BEC-DC0B-451F-A9C8-AB84693388D1}" destId="{1DE2F0E7-C1F8-460B-9633-5EEA82BF9C79}" srcOrd="1" destOrd="0" parTransId="{EDD60337-EF23-4EAC-9A7F-1EDCB18D3AEF}" sibTransId="{23BBC445-CBB5-41CB-9E79-C522A8259056}"/>
    <dgm:cxn modelId="{6B08C8BD-8D87-4010-8AAE-74EC1218BB76}" srcId="{21494BEC-DC0B-451F-A9C8-AB84693388D1}" destId="{B06C9441-D972-4B1A-B4EE-2B4F55667D4D}" srcOrd="2" destOrd="0" parTransId="{C366E1CE-F735-4826-AB15-8EDC63934D8E}" sibTransId="{5DFA1682-C902-4613-8C2A-657B8A3B3FC7}"/>
    <dgm:cxn modelId="{B596DEC8-E60F-404F-B0A2-D6242B6B3CDB}" type="presOf" srcId="{751B483D-07CE-4AE3-8D3F-D869E2CF92C0}" destId="{19C096FA-493A-4EEC-A046-E19063FC1524}" srcOrd="0" destOrd="0" presId="urn:microsoft.com/office/officeart/2005/8/layout/list1"/>
    <dgm:cxn modelId="{D8B8C9CE-58C1-4887-8B74-C8876ACFB20C}" type="presOf" srcId="{91A8AAAF-51D6-4B46-8DCF-CF709847BB4F}" destId="{E55CA7DA-703F-40D6-900C-77D1AD0B444B}" srcOrd="0" destOrd="0" presId="urn:microsoft.com/office/officeart/2005/8/layout/list1"/>
    <dgm:cxn modelId="{2990CECE-5700-4F80-AE0E-0F31C7EC2BE3}" type="presOf" srcId="{F39C823D-9973-41D4-887D-BBD510C5C9A0}" destId="{534DB3AB-0C30-40F9-B6ED-34EC00B962CC}" srcOrd="0" destOrd="3" presId="urn:microsoft.com/office/officeart/2005/8/layout/list1"/>
    <dgm:cxn modelId="{AEB9F5CF-AD90-429B-A32E-CE404DA8BE32}" srcId="{21494BEC-DC0B-451F-A9C8-AB84693388D1}" destId="{A2C5143B-78EE-465E-90F2-166F3D993095}" srcOrd="0" destOrd="0" parTransId="{1ABAE908-F3C4-4923-9344-53C071E268E0}" sibTransId="{547AE872-E311-4BCF-8DD4-6D947C0BCAB4}"/>
    <dgm:cxn modelId="{DF36ABDC-23D1-4F38-9AE3-242C82280F69}" srcId="{751B483D-07CE-4AE3-8D3F-D869E2CF92C0}" destId="{65D74686-5D20-4E91-9335-FEF9E5E7C01A}" srcOrd="1" destOrd="0" parTransId="{76660CBF-7B15-4742-A1AE-93B2E4273C52}" sibTransId="{AFB626E0-ED26-48B2-ABDC-35FFE9FC0342}"/>
    <dgm:cxn modelId="{972DD9F0-DFE3-4E2E-A027-5AC94ABF697E}" type="presOf" srcId="{91A8AAAF-51D6-4B46-8DCF-CF709847BB4F}" destId="{E1D4CB2D-D6A4-49AF-AEB6-DCB1F7B08393}" srcOrd="1" destOrd="0" presId="urn:microsoft.com/office/officeart/2005/8/layout/list1"/>
    <dgm:cxn modelId="{8F8954F4-470F-491C-903C-6D66FA45A38B}" type="presOf" srcId="{21494BEC-DC0B-451F-A9C8-AB84693388D1}" destId="{98676860-B3D9-4052-AFA0-36D2FCE6FBCD}" srcOrd="0" destOrd="0" presId="urn:microsoft.com/office/officeart/2005/8/layout/list1"/>
    <dgm:cxn modelId="{18B40C54-D7E0-4564-B213-3474A59425D1}" type="presParOf" srcId="{19C096FA-493A-4EEC-A046-E19063FC1524}" destId="{434C7DDF-7B83-48F0-9FFA-302C1FB4B63C}" srcOrd="0" destOrd="0" presId="urn:microsoft.com/office/officeart/2005/8/layout/list1"/>
    <dgm:cxn modelId="{193B13FC-E51F-4486-9A7B-7709AFC7CD89}" type="presParOf" srcId="{434C7DDF-7B83-48F0-9FFA-302C1FB4B63C}" destId="{E55CA7DA-703F-40D6-900C-77D1AD0B444B}" srcOrd="0" destOrd="0" presId="urn:microsoft.com/office/officeart/2005/8/layout/list1"/>
    <dgm:cxn modelId="{1FDD9456-9771-4ABD-AE9A-1026E5BE0B71}" type="presParOf" srcId="{434C7DDF-7B83-48F0-9FFA-302C1FB4B63C}" destId="{E1D4CB2D-D6A4-49AF-AEB6-DCB1F7B08393}" srcOrd="1" destOrd="0" presId="urn:microsoft.com/office/officeart/2005/8/layout/list1"/>
    <dgm:cxn modelId="{3E62C5FA-0F52-408A-B5A7-46F47D6D6FE0}" type="presParOf" srcId="{19C096FA-493A-4EEC-A046-E19063FC1524}" destId="{93DD2C4A-F62C-422D-A3F5-9E8B919A9FCB}" srcOrd="1" destOrd="0" presId="urn:microsoft.com/office/officeart/2005/8/layout/list1"/>
    <dgm:cxn modelId="{AE4A00F6-663D-4D93-A596-82A03F4335B4}" type="presParOf" srcId="{19C096FA-493A-4EEC-A046-E19063FC1524}" destId="{C828D1E9-F37A-4058-A389-AB1A00F4D0A5}" srcOrd="2" destOrd="0" presId="urn:microsoft.com/office/officeart/2005/8/layout/list1"/>
    <dgm:cxn modelId="{95E6D779-7ABD-4CFA-9243-76DC03225694}" type="presParOf" srcId="{19C096FA-493A-4EEC-A046-E19063FC1524}" destId="{356C93AB-E2DA-4825-BDD4-372D43FA2817}" srcOrd="3" destOrd="0" presId="urn:microsoft.com/office/officeart/2005/8/layout/list1"/>
    <dgm:cxn modelId="{1851AA3A-B7B1-432D-86EE-3A8816DA1085}" type="presParOf" srcId="{19C096FA-493A-4EEC-A046-E19063FC1524}" destId="{C3C2F3EB-62DE-4DC9-BA45-E5E318FFF0DA}" srcOrd="4" destOrd="0" presId="urn:microsoft.com/office/officeart/2005/8/layout/list1"/>
    <dgm:cxn modelId="{E25F5AB8-8F96-4812-9001-39ED52C1B177}" type="presParOf" srcId="{C3C2F3EB-62DE-4DC9-BA45-E5E318FFF0DA}" destId="{3D01CE34-932B-48E5-BCBC-D778AAD19888}" srcOrd="0" destOrd="0" presId="urn:microsoft.com/office/officeart/2005/8/layout/list1"/>
    <dgm:cxn modelId="{3AD6DDBC-01E3-4671-846E-E977E9C4DEBB}" type="presParOf" srcId="{C3C2F3EB-62DE-4DC9-BA45-E5E318FFF0DA}" destId="{1F47C49E-ABF8-4904-8B30-9D3A332F8A35}" srcOrd="1" destOrd="0" presId="urn:microsoft.com/office/officeart/2005/8/layout/list1"/>
    <dgm:cxn modelId="{0604D013-DF7F-4882-8F9C-0477D709471F}" type="presParOf" srcId="{19C096FA-493A-4EEC-A046-E19063FC1524}" destId="{7FEFDF92-7073-4263-8A0C-85AFF1119DED}" srcOrd="5" destOrd="0" presId="urn:microsoft.com/office/officeart/2005/8/layout/list1"/>
    <dgm:cxn modelId="{9E148B44-56B2-420F-8939-978249930FC7}" type="presParOf" srcId="{19C096FA-493A-4EEC-A046-E19063FC1524}" destId="{C38C9384-73ED-40E4-8196-F9DAD31BB0E7}" srcOrd="6" destOrd="0" presId="urn:microsoft.com/office/officeart/2005/8/layout/list1"/>
    <dgm:cxn modelId="{0944F692-D238-4230-AC11-4DA0A0AF99BE}" type="presParOf" srcId="{19C096FA-493A-4EEC-A046-E19063FC1524}" destId="{537CAA01-9799-4080-8564-89D361581582}" srcOrd="7" destOrd="0" presId="urn:microsoft.com/office/officeart/2005/8/layout/list1"/>
    <dgm:cxn modelId="{FF7DA8F6-65F3-4165-80AA-BBF03D8B0313}" type="presParOf" srcId="{19C096FA-493A-4EEC-A046-E19063FC1524}" destId="{5AF242E6-BDEF-46E4-B9C8-78139CC44C66}" srcOrd="8" destOrd="0" presId="urn:microsoft.com/office/officeart/2005/8/layout/list1"/>
    <dgm:cxn modelId="{36915184-A9B8-443E-A331-66068E143094}" type="presParOf" srcId="{5AF242E6-BDEF-46E4-B9C8-78139CC44C66}" destId="{98676860-B3D9-4052-AFA0-36D2FCE6FBCD}" srcOrd="0" destOrd="0" presId="urn:microsoft.com/office/officeart/2005/8/layout/list1"/>
    <dgm:cxn modelId="{D73E2C91-5000-40D9-877A-71E9449B5FD7}" type="presParOf" srcId="{5AF242E6-BDEF-46E4-B9C8-78139CC44C66}" destId="{952A25AA-4AAF-46B3-9C82-F0F7C911EF47}" srcOrd="1" destOrd="0" presId="urn:microsoft.com/office/officeart/2005/8/layout/list1"/>
    <dgm:cxn modelId="{29686F65-0C44-4C7C-BF79-B06FA476819F}" type="presParOf" srcId="{19C096FA-493A-4EEC-A046-E19063FC1524}" destId="{8B8F634B-B58B-43AD-B7B0-356A369001AA}" srcOrd="9" destOrd="0" presId="urn:microsoft.com/office/officeart/2005/8/layout/list1"/>
    <dgm:cxn modelId="{4563EC10-EB9F-432C-9D0E-52A5D1155B62}" type="presParOf" srcId="{19C096FA-493A-4EEC-A046-E19063FC1524}" destId="{534DB3AB-0C30-40F9-B6ED-34EC00B962C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C296D13-D022-48DD-9A56-C49B3E0EBEB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9BF8524-9F62-4D44-AD68-4AC87593D202}">
      <dgm:prSet/>
      <dgm:spPr>
        <a:solidFill>
          <a:srgbClr val="994E99"/>
        </a:solidFill>
      </dgm:spPr>
      <dgm:t>
        <a:bodyPr/>
        <a:lstStyle/>
        <a:p>
          <a:r>
            <a:rPr lang="en-GB" dirty="0"/>
            <a:t>What option would work best for your community? </a:t>
          </a:r>
          <a:endParaRPr lang="en-US" dirty="0"/>
        </a:p>
      </dgm:t>
    </dgm:pt>
    <dgm:pt modelId="{E995AB88-AA4B-4181-BC07-3F5CC5384D48}" type="parTrans" cxnId="{458CC69A-7152-4A8F-B321-3F2F285160EE}">
      <dgm:prSet/>
      <dgm:spPr/>
      <dgm:t>
        <a:bodyPr/>
        <a:lstStyle/>
        <a:p>
          <a:endParaRPr lang="en-US"/>
        </a:p>
      </dgm:t>
    </dgm:pt>
    <dgm:pt modelId="{581E8391-E350-4F66-A855-6E59192F378C}" type="sibTrans" cxnId="{458CC69A-7152-4A8F-B321-3F2F285160EE}">
      <dgm:prSet/>
      <dgm:spPr/>
      <dgm:t>
        <a:bodyPr/>
        <a:lstStyle/>
        <a:p>
          <a:endParaRPr lang="en-US"/>
        </a:p>
      </dgm:t>
    </dgm:pt>
    <dgm:pt modelId="{F7C2A782-16CE-4B6E-B500-6E1D81AA00FB}">
      <dgm:prSet/>
      <dgm:spPr>
        <a:solidFill>
          <a:srgbClr val="42B4A1"/>
        </a:solidFill>
      </dgm:spPr>
      <dgm:t>
        <a:bodyPr/>
        <a:lstStyle/>
        <a:p>
          <a:r>
            <a:rPr lang="en-GB"/>
            <a:t>Who could you include in discussions?</a:t>
          </a:r>
          <a:endParaRPr lang="en-US"/>
        </a:p>
      </dgm:t>
    </dgm:pt>
    <dgm:pt modelId="{41E7DDD9-2CE3-479B-97E9-EE405E91B305}" type="parTrans" cxnId="{74397A8C-A0CE-4F5B-8944-9C82A38E6CBC}">
      <dgm:prSet/>
      <dgm:spPr/>
      <dgm:t>
        <a:bodyPr/>
        <a:lstStyle/>
        <a:p>
          <a:endParaRPr lang="en-US"/>
        </a:p>
      </dgm:t>
    </dgm:pt>
    <dgm:pt modelId="{CC4A1A64-059D-4730-BDFD-30B274C6EBC9}" type="sibTrans" cxnId="{74397A8C-A0CE-4F5B-8944-9C82A38E6CBC}">
      <dgm:prSet/>
      <dgm:spPr/>
      <dgm:t>
        <a:bodyPr/>
        <a:lstStyle/>
        <a:p>
          <a:endParaRPr lang="en-US"/>
        </a:p>
      </dgm:t>
    </dgm:pt>
    <dgm:pt modelId="{6A1D73D8-6C8B-41AE-BAB5-BFB2E98F29A0}">
      <dgm:prSet/>
      <dgm:spPr/>
      <dgm:t>
        <a:bodyPr/>
        <a:lstStyle/>
        <a:p>
          <a:r>
            <a:rPr lang="en-GB"/>
            <a:t>What are the benefits?</a:t>
          </a:r>
          <a:endParaRPr lang="en-US"/>
        </a:p>
      </dgm:t>
    </dgm:pt>
    <dgm:pt modelId="{6A7579BC-F1E9-491D-ABBC-C8753942C712}" type="parTrans" cxnId="{EB047884-B4EA-40C4-9888-132E64DD98C0}">
      <dgm:prSet/>
      <dgm:spPr/>
      <dgm:t>
        <a:bodyPr/>
        <a:lstStyle/>
        <a:p>
          <a:endParaRPr lang="en-US"/>
        </a:p>
      </dgm:t>
    </dgm:pt>
    <dgm:pt modelId="{B9D38D7B-7966-40D9-8B36-2674DDB13EF6}" type="sibTrans" cxnId="{EB047884-B4EA-40C4-9888-132E64DD98C0}">
      <dgm:prSet/>
      <dgm:spPr/>
      <dgm:t>
        <a:bodyPr/>
        <a:lstStyle/>
        <a:p>
          <a:endParaRPr lang="en-US"/>
        </a:p>
      </dgm:t>
    </dgm:pt>
    <dgm:pt modelId="{FA90B2C2-6448-4320-925B-E8393A1E0696}">
      <dgm:prSet/>
      <dgm:spPr/>
      <dgm:t>
        <a:bodyPr/>
        <a:lstStyle/>
        <a:p>
          <a:r>
            <a:rPr lang="en-GB"/>
            <a:t>What might the challenges be?</a:t>
          </a:r>
          <a:endParaRPr lang="en-US"/>
        </a:p>
      </dgm:t>
    </dgm:pt>
    <dgm:pt modelId="{E423B444-E3CD-41FD-96CC-0FAA10326762}" type="parTrans" cxnId="{7F483886-EFEA-4F39-8823-119A59F3B4F5}">
      <dgm:prSet/>
      <dgm:spPr/>
      <dgm:t>
        <a:bodyPr/>
        <a:lstStyle/>
        <a:p>
          <a:endParaRPr lang="en-US"/>
        </a:p>
      </dgm:t>
    </dgm:pt>
    <dgm:pt modelId="{A4EA260F-65BE-4A34-A48A-FE5E2BE3A33C}" type="sibTrans" cxnId="{7F483886-EFEA-4F39-8823-119A59F3B4F5}">
      <dgm:prSet/>
      <dgm:spPr/>
      <dgm:t>
        <a:bodyPr/>
        <a:lstStyle/>
        <a:p>
          <a:endParaRPr lang="en-US"/>
        </a:p>
      </dgm:t>
    </dgm:pt>
    <dgm:pt modelId="{9F6DFCA9-3F09-438C-806D-6C6A650B3D9B}" type="pres">
      <dgm:prSet presAssocID="{DC296D13-D022-48DD-9A56-C49B3E0EBEB1}" presName="linear" presStyleCnt="0">
        <dgm:presLayoutVars>
          <dgm:animLvl val="lvl"/>
          <dgm:resizeHandles val="exact"/>
        </dgm:presLayoutVars>
      </dgm:prSet>
      <dgm:spPr/>
    </dgm:pt>
    <dgm:pt modelId="{9FD829C3-7FBC-4DBA-BA21-EA3CDCFA2D77}" type="pres">
      <dgm:prSet presAssocID="{E9BF8524-9F62-4D44-AD68-4AC87593D20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849CB82-3BC3-4A32-9BA6-2DC9D26942E8}" type="pres">
      <dgm:prSet presAssocID="{581E8391-E350-4F66-A855-6E59192F378C}" presName="spacer" presStyleCnt="0"/>
      <dgm:spPr/>
    </dgm:pt>
    <dgm:pt modelId="{517F1354-3C6C-454C-8172-98277B052FE0}" type="pres">
      <dgm:prSet presAssocID="{F7C2A782-16CE-4B6E-B500-6E1D81AA00F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5C6E940-1149-4D46-95A7-3D5EB91A160D}" type="pres">
      <dgm:prSet presAssocID="{CC4A1A64-059D-4730-BDFD-30B274C6EBC9}" presName="spacer" presStyleCnt="0"/>
      <dgm:spPr/>
    </dgm:pt>
    <dgm:pt modelId="{9F4A0207-5B94-4EC4-B3F6-AE5506A30DF5}" type="pres">
      <dgm:prSet presAssocID="{6A1D73D8-6C8B-41AE-BAB5-BFB2E98F29A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BF3AF5D-1422-4B07-88FB-0F37EA8D1650}" type="pres">
      <dgm:prSet presAssocID="{B9D38D7B-7966-40D9-8B36-2674DDB13EF6}" presName="spacer" presStyleCnt="0"/>
      <dgm:spPr/>
    </dgm:pt>
    <dgm:pt modelId="{9023525D-6151-4C8D-8835-07C87BD6F5D6}" type="pres">
      <dgm:prSet presAssocID="{FA90B2C2-6448-4320-925B-E8393A1E069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14AD02F-4849-42F6-A19E-044FF456A334}" type="presOf" srcId="{6A1D73D8-6C8B-41AE-BAB5-BFB2E98F29A0}" destId="{9F4A0207-5B94-4EC4-B3F6-AE5506A30DF5}" srcOrd="0" destOrd="0" presId="urn:microsoft.com/office/officeart/2005/8/layout/vList2"/>
    <dgm:cxn modelId="{8F95A544-C257-48AE-8CB3-7B10652B2692}" type="presOf" srcId="{E9BF8524-9F62-4D44-AD68-4AC87593D202}" destId="{9FD829C3-7FBC-4DBA-BA21-EA3CDCFA2D77}" srcOrd="0" destOrd="0" presId="urn:microsoft.com/office/officeart/2005/8/layout/vList2"/>
    <dgm:cxn modelId="{3A927871-79E2-4156-8FB8-1C9A1A7CC180}" type="presOf" srcId="{F7C2A782-16CE-4B6E-B500-6E1D81AA00FB}" destId="{517F1354-3C6C-454C-8172-98277B052FE0}" srcOrd="0" destOrd="0" presId="urn:microsoft.com/office/officeart/2005/8/layout/vList2"/>
    <dgm:cxn modelId="{EB047884-B4EA-40C4-9888-132E64DD98C0}" srcId="{DC296D13-D022-48DD-9A56-C49B3E0EBEB1}" destId="{6A1D73D8-6C8B-41AE-BAB5-BFB2E98F29A0}" srcOrd="2" destOrd="0" parTransId="{6A7579BC-F1E9-491D-ABBC-C8753942C712}" sibTransId="{B9D38D7B-7966-40D9-8B36-2674DDB13EF6}"/>
    <dgm:cxn modelId="{7F483886-EFEA-4F39-8823-119A59F3B4F5}" srcId="{DC296D13-D022-48DD-9A56-C49B3E0EBEB1}" destId="{FA90B2C2-6448-4320-925B-E8393A1E0696}" srcOrd="3" destOrd="0" parTransId="{E423B444-E3CD-41FD-96CC-0FAA10326762}" sibTransId="{A4EA260F-65BE-4A34-A48A-FE5E2BE3A33C}"/>
    <dgm:cxn modelId="{74397A8C-A0CE-4F5B-8944-9C82A38E6CBC}" srcId="{DC296D13-D022-48DD-9A56-C49B3E0EBEB1}" destId="{F7C2A782-16CE-4B6E-B500-6E1D81AA00FB}" srcOrd="1" destOrd="0" parTransId="{41E7DDD9-2CE3-479B-97E9-EE405E91B305}" sibTransId="{CC4A1A64-059D-4730-BDFD-30B274C6EBC9}"/>
    <dgm:cxn modelId="{458CC69A-7152-4A8F-B321-3F2F285160EE}" srcId="{DC296D13-D022-48DD-9A56-C49B3E0EBEB1}" destId="{E9BF8524-9F62-4D44-AD68-4AC87593D202}" srcOrd="0" destOrd="0" parTransId="{E995AB88-AA4B-4181-BC07-3F5CC5384D48}" sibTransId="{581E8391-E350-4F66-A855-6E59192F378C}"/>
    <dgm:cxn modelId="{F9E6C4CF-80D1-4653-8C35-D997EDE2BC5D}" type="presOf" srcId="{FA90B2C2-6448-4320-925B-E8393A1E0696}" destId="{9023525D-6151-4C8D-8835-07C87BD6F5D6}" srcOrd="0" destOrd="0" presId="urn:microsoft.com/office/officeart/2005/8/layout/vList2"/>
    <dgm:cxn modelId="{663DA2DF-DE93-478A-B7EF-687B23CDB2E1}" type="presOf" srcId="{DC296D13-D022-48DD-9A56-C49B3E0EBEB1}" destId="{9F6DFCA9-3F09-438C-806D-6C6A650B3D9B}" srcOrd="0" destOrd="0" presId="urn:microsoft.com/office/officeart/2005/8/layout/vList2"/>
    <dgm:cxn modelId="{5F0B1F52-44B2-4A67-BEB4-7AEF639E04D9}" type="presParOf" srcId="{9F6DFCA9-3F09-438C-806D-6C6A650B3D9B}" destId="{9FD829C3-7FBC-4DBA-BA21-EA3CDCFA2D77}" srcOrd="0" destOrd="0" presId="urn:microsoft.com/office/officeart/2005/8/layout/vList2"/>
    <dgm:cxn modelId="{242E3E09-D806-4933-8FF9-6F9EDD9BB2EC}" type="presParOf" srcId="{9F6DFCA9-3F09-438C-806D-6C6A650B3D9B}" destId="{1849CB82-3BC3-4A32-9BA6-2DC9D26942E8}" srcOrd="1" destOrd="0" presId="urn:microsoft.com/office/officeart/2005/8/layout/vList2"/>
    <dgm:cxn modelId="{86C05F3B-E50B-4AB1-94F8-C21DBD6A0AC7}" type="presParOf" srcId="{9F6DFCA9-3F09-438C-806D-6C6A650B3D9B}" destId="{517F1354-3C6C-454C-8172-98277B052FE0}" srcOrd="2" destOrd="0" presId="urn:microsoft.com/office/officeart/2005/8/layout/vList2"/>
    <dgm:cxn modelId="{2258003A-F3AD-4869-8656-48BC020D6814}" type="presParOf" srcId="{9F6DFCA9-3F09-438C-806D-6C6A650B3D9B}" destId="{85C6E940-1149-4D46-95A7-3D5EB91A160D}" srcOrd="3" destOrd="0" presId="urn:microsoft.com/office/officeart/2005/8/layout/vList2"/>
    <dgm:cxn modelId="{8DE9B225-623E-4E77-A6D7-AF744B96350E}" type="presParOf" srcId="{9F6DFCA9-3F09-438C-806D-6C6A650B3D9B}" destId="{9F4A0207-5B94-4EC4-B3F6-AE5506A30DF5}" srcOrd="4" destOrd="0" presId="urn:microsoft.com/office/officeart/2005/8/layout/vList2"/>
    <dgm:cxn modelId="{217E5066-75CB-4B8D-9EBA-2915A55C4C13}" type="presParOf" srcId="{9F6DFCA9-3F09-438C-806D-6C6A650B3D9B}" destId="{1BF3AF5D-1422-4B07-88FB-0F37EA8D1650}" srcOrd="5" destOrd="0" presId="urn:microsoft.com/office/officeart/2005/8/layout/vList2"/>
    <dgm:cxn modelId="{04D473D8-F916-4171-B2B4-65A07D2F2301}" type="presParOf" srcId="{9F6DFCA9-3F09-438C-806D-6C6A650B3D9B}" destId="{9023525D-6151-4C8D-8835-07C87BD6F5D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7DD421B-74D5-4184-91BC-1DE5C59280D8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CDBFEE6E-0C7F-4163-8810-9E4E4E0BBCDE}">
      <dgm:prSet/>
      <dgm:spPr/>
      <dgm:t>
        <a:bodyPr/>
        <a:lstStyle/>
        <a:p>
          <a:r>
            <a:rPr lang="en-GB"/>
            <a:t>Ideas and discussions</a:t>
          </a:r>
          <a:endParaRPr lang="en-US"/>
        </a:p>
      </dgm:t>
    </dgm:pt>
    <dgm:pt modelId="{A7CC7A4F-C0E8-4FB6-8DDB-407097894F2D}" type="parTrans" cxnId="{1C5FA09A-3292-4A8E-819B-516A78A11F9E}">
      <dgm:prSet/>
      <dgm:spPr/>
      <dgm:t>
        <a:bodyPr/>
        <a:lstStyle/>
        <a:p>
          <a:endParaRPr lang="en-US"/>
        </a:p>
      </dgm:t>
    </dgm:pt>
    <dgm:pt modelId="{099F3EF8-83CC-4479-8C39-2249216C5424}" type="sibTrans" cxnId="{1C5FA09A-3292-4A8E-819B-516A78A11F9E}">
      <dgm:prSet/>
      <dgm:spPr/>
      <dgm:t>
        <a:bodyPr/>
        <a:lstStyle/>
        <a:p>
          <a:endParaRPr lang="en-US"/>
        </a:p>
      </dgm:t>
    </dgm:pt>
    <dgm:pt modelId="{3CD56DA1-06A0-4F43-9E56-50EDFC793EA8}">
      <dgm:prSet/>
      <dgm:spPr/>
      <dgm:t>
        <a:bodyPr/>
        <a:lstStyle/>
        <a:p>
          <a:r>
            <a:rPr lang="en-GB" dirty="0"/>
            <a:t>What’s the first thing to do?</a:t>
          </a:r>
          <a:endParaRPr lang="en-US" dirty="0"/>
        </a:p>
      </dgm:t>
    </dgm:pt>
    <dgm:pt modelId="{C7032A33-B66B-4865-A4DD-5D653DEF8218}" type="parTrans" cxnId="{55D17451-F16F-4644-AF48-89C141F15F73}">
      <dgm:prSet/>
      <dgm:spPr/>
      <dgm:t>
        <a:bodyPr/>
        <a:lstStyle/>
        <a:p>
          <a:endParaRPr lang="en-US"/>
        </a:p>
      </dgm:t>
    </dgm:pt>
    <dgm:pt modelId="{3F0657D4-F04C-47A5-A684-38ABDCD0EB28}" type="sibTrans" cxnId="{55D17451-F16F-4644-AF48-89C141F15F73}">
      <dgm:prSet/>
      <dgm:spPr/>
      <dgm:t>
        <a:bodyPr/>
        <a:lstStyle/>
        <a:p>
          <a:endParaRPr lang="en-US"/>
        </a:p>
      </dgm:t>
    </dgm:pt>
    <dgm:pt modelId="{73ED515E-5032-48CC-BBE2-D95E7FD70F16}">
      <dgm:prSet/>
      <dgm:spPr/>
      <dgm:t>
        <a:bodyPr/>
        <a:lstStyle/>
        <a:p>
          <a:r>
            <a:rPr lang="en-GB"/>
            <a:t>Questions …</a:t>
          </a:r>
          <a:endParaRPr lang="en-US"/>
        </a:p>
      </dgm:t>
    </dgm:pt>
    <dgm:pt modelId="{CDD1A7F4-E6D3-4A6D-9249-E3000B48FBB9}" type="parTrans" cxnId="{0C4A5B98-B3D1-46CD-821D-A3F1623E33DA}">
      <dgm:prSet/>
      <dgm:spPr/>
      <dgm:t>
        <a:bodyPr/>
        <a:lstStyle/>
        <a:p>
          <a:endParaRPr lang="en-US"/>
        </a:p>
      </dgm:t>
    </dgm:pt>
    <dgm:pt modelId="{4C4C4DCF-5094-440D-94BB-FDDB8A10EF64}" type="sibTrans" cxnId="{0C4A5B98-B3D1-46CD-821D-A3F1623E33DA}">
      <dgm:prSet/>
      <dgm:spPr/>
      <dgm:t>
        <a:bodyPr/>
        <a:lstStyle/>
        <a:p>
          <a:endParaRPr lang="en-US"/>
        </a:p>
      </dgm:t>
    </dgm:pt>
    <dgm:pt modelId="{2486EE0C-7DD2-4277-A4EE-DD6B35B0948C}" type="pres">
      <dgm:prSet presAssocID="{B7DD421B-74D5-4184-91BC-1DE5C59280D8}" presName="root" presStyleCnt="0">
        <dgm:presLayoutVars>
          <dgm:dir/>
          <dgm:resizeHandles val="exact"/>
        </dgm:presLayoutVars>
      </dgm:prSet>
      <dgm:spPr/>
    </dgm:pt>
    <dgm:pt modelId="{1C8DBE7B-6649-4C47-85CF-0AD17883E036}" type="pres">
      <dgm:prSet presAssocID="{CDBFEE6E-0C7F-4163-8810-9E4E4E0BBCDE}" presName="compNode" presStyleCnt="0"/>
      <dgm:spPr/>
    </dgm:pt>
    <dgm:pt modelId="{797BD2F4-7E93-4D98-AA14-66C0209AB438}" type="pres">
      <dgm:prSet presAssocID="{CDBFEE6E-0C7F-4163-8810-9E4E4E0BBCDE}" presName="bgRect" presStyleLbl="bgShp" presStyleIdx="0" presStyleCnt="3"/>
      <dgm:spPr/>
    </dgm:pt>
    <dgm:pt modelId="{61A48C92-E530-4DCD-9CB6-31A575F86539}" type="pres">
      <dgm:prSet presAssocID="{CDBFEE6E-0C7F-4163-8810-9E4E4E0BBCD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2949A742-95EE-4B2B-B618-0BF02B2CC9E1}" type="pres">
      <dgm:prSet presAssocID="{CDBFEE6E-0C7F-4163-8810-9E4E4E0BBCDE}" presName="spaceRect" presStyleCnt="0"/>
      <dgm:spPr/>
    </dgm:pt>
    <dgm:pt modelId="{8A57B57F-81E2-4ADC-8718-0565A20AFCDE}" type="pres">
      <dgm:prSet presAssocID="{CDBFEE6E-0C7F-4163-8810-9E4E4E0BBCDE}" presName="parTx" presStyleLbl="revTx" presStyleIdx="0" presStyleCnt="3">
        <dgm:presLayoutVars>
          <dgm:chMax val="0"/>
          <dgm:chPref val="0"/>
        </dgm:presLayoutVars>
      </dgm:prSet>
      <dgm:spPr/>
    </dgm:pt>
    <dgm:pt modelId="{E554231E-4FAA-442B-9BD8-C04A450A9E17}" type="pres">
      <dgm:prSet presAssocID="{099F3EF8-83CC-4479-8C39-2249216C5424}" presName="sibTrans" presStyleCnt="0"/>
      <dgm:spPr/>
    </dgm:pt>
    <dgm:pt modelId="{ADAE4903-3887-43C2-B277-72A27A067376}" type="pres">
      <dgm:prSet presAssocID="{3CD56DA1-06A0-4F43-9E56-50EDFC793EA8}" presName="compNode" presStyleCnt="0"/>
      <dgm:spPr/>
    </dgm:pt>
    <dgm:pt modelId="{BE4793C3-FDA8-4082-84D9-73473B6A9B74}" type="pres">
      <dgm:prSet presAssocID="{3CD56DA1-06A0-4F43-9E56-50EDFC793EA8}" presName="bgRect" presStyleLbl="bgShp" presStyleIdx="1" presStyleCnt="3"/>
      <dgm:spPr/>
    </dgm:pt>
    <dgm:pt modelId="{6E5F3777-BA08-4E5E-BBBE-D2CCD792C227}" type="pres">
      <dgm:prSet presAssocID="{3CD56DA1-06A0-4F43-9E56-50EDFC793EA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D606A643-BDA1-4612-B146-FEAC9A36A9FB}" type="pres">
      <dgm:prSet presAssocID="{3CD56DA1-06A0-4F43-9E56-50EDFC793EA8}" presName="spaceRect" presStyleCnt="0"/>
      <dgm:spPr/>
    </dgm:pt>
    <dgm:pt modelId="{47FEA5D9-34B4-4315-AB66-A7273939BD59}" type="pres">
      <dgm:prSet presAssocID="{3CD56DA1-06A0-4F43-9E56-50EDFC793EA8}" presName="parTx" presStyleLbl="revTx" presStyleIdx="1" presStyleCnt="3">
        <dgm:presLayoutVars>
          <dgm:chMax val="0"/>
          <dgm:chPref val="0"/>
        </dgm:presLayoutVars>
      </dgm:prSet>
      <dgm:spPr/>
    </dgm:pt>
    <dgm:pt modelId="{B5DEFD67-AAE5-4738-BB2D-BD5A6DDEE399}" type="pres">
      <dgm:prSet presAssocID="{3F0657D4-F04C-47A5-A684-38ABDCD0EB28}" presName="sibTrans" presStyleCnt="0"/>
      <dgm:spPr/>
    </dgm:pt>
    <dgm:pt modelId="{25A9E819-8FC8-457F-B0DC-BC10441AC9D2}" type="pres">
      <dgm:prSet presAssocID="{73ED515E-5032-48CC-BBE2-D95E7FD70F16}" presName="compNode" presStyleCnt="0"/>
      <dgm:spPr/>
    </dgm:pt>
    <dgm:pt modelId="{84B1B6B4-5894-4E49-872C-5DB19E5B2CEA}" type="pres">
      <dgm:prSet presAssocID="{73ED515E-5032-48CC-BBE2-D95E7FD70F16}" presName="bgRect" presStyleLbl="bgShp" presStyleIdx="2" presStyleCnt="3"/>
      <dgm:spPr/>
    </dgm:pt>
    <dgm:pt modelId="{19E3678B-82C7-4742-B4B7-01829F47C881}" type="pres">
      <dgm:prSet presAssocID="{73ED515E-5032-48CC-BBE2-D95E7FD70F1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C7620C25-C6C8-4FAB-BB80-1D57CE95FBDC}" type="pres">
      <dgm:prSet presAssocID="{73ED515E-5032-48CC-BBE2-D95E7FD70F16}" presName="spaceRect" presStyleCnt="0"/>
      <dgm:spPr/>
    </dgm:pt>
    <dgm:pt modelId="{55EB7D78-C8C0-4F46-9EC8-C1C7F3B01CB0}" type="pres">
      <dgm:prSet presAssocID="{73ED515E-5032-48CC-BBE2-D95E7FD70F1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22AC50F-F446-4A95-8869-C58BEF4FC7B7}" type="presOf" srcId="{3CD56DA1-06A0-4F43-9E56-50EDFC793EA8}" destId="{47FEA5D9-34B4-4315-AB66-A7273939BD59}" srcOrd="0" destOrd="0" presId="urn:microsoft.com/office/officeart/2018/2/layout/IconVerticalSolidList"/>
    <dgm:cxn modelId="{28FC2964-AEE7-4800-A1F0-57387CB96D85}" type="presOf" srcId="{73ED515E-5032-48CC-BBE2-D95E7FD70F16}" destId="{55EB7D78-C8C0-4F46-9EC8-C1C7F3B01CB0}" srcOrd="0" destOrd="0" presId="urn:microsoft.com/office/officeart/2018/2/layout/IconVerticalSolidList"/>
    <dgm:cxn modelId="{55D17451-F16F-4644-AF48-89C141F15F73}" srcId="{B7DD421B-74D5-4184-91BC-1DE5C59280D8}" destId="{3CD56DA1-06A0-4F43-9E56-50EDFC793EA8}" srcOrd="1" destOrd="0" parTransId="{C7032A33-B66B-4865-A4DD-5D653DEF8218}" sibTransId="{3F0657D4-F04C-47A5-A684-38ABDCD0EB28}"/>
    <dgm:cxn modelId="{7A14F883-0DDF-422F-B831-93D05708B52A}" type="presOf" srcId="{CDBFEE6E-0C7F-4163-8810-9E4E4E0BBCDE}" destId="{8A57B57F-81E2-4ADC-8718-0565A20AFCDE}" srcOrd="0" destOrd="0" presId="urn:microsoft.com/office/officeart/2018/2/layout/IconVerticalSolidList"/>
    <dgm:cxn modelId="{0C4A5B98-B3D1-46CD-821D-A3F1623E33DA}" srcId="{B7DD421B-74D5-4184-91BC-1DE5C59280D8}" destId="{73ED515E-5032-48CC-BBE2-D95E7FD70F16}" srcOrd="2" destOrd="0" parTransId="{CDD1A7F4-E6D3-4A6D-9249-E3000B48FBB9}" sibTransId="{4C4C4DCF-5094-440D-94BB-FDDB8A10EF64}"/>
    <dgm:cxn modelId="{1C5FA09A-3292-4A8E-819B-516A78A11F9E}" srcId="{B7DD421B-74D5-4184-91BC-1DE5C59280D8}" destId="{CDBFEE6E-0C7F-4163-8810-9E4E4E0BBCDE}" srcOrd="0" destOrd="0" parTransId="{A7CC7A4F-C0E8-4FB6-8DDB-407097894F2D}" sibTransId="{099F3EF8-83CC-4479-8C39-2249216C5424}"/>
    <dgm:cxn modelId="{16BBDCD8-89B8-4C93-9603-A3D68BE906A6}" type="presOf" srcId="{B7DD421B-74D5-4184-91BC-1DE5C59280D8}" destId="{2486EE0C-7DD2-4277-A4EE-DD6B35B0948C}" srcOrd="0" destOrd="0" presId="urn:microsoft.com/office/officeart/2018/2/layout/IconVerticalSolidList"/>
    <dgm:cxn modelId="{241A8E5A-8BC6-4A11-AE6E-5D44DC564BEC}" type="presParOf" srcId="{2486EE0C-7DD2-4277-A4EE-DD6B35B0948C}" destId="{1C8DBE7B-6649-4C47-85CF-0AD17883E036}" srcOrd="0" destOrd="0" presId="urn:microsoft.com/office/officeart/2018/2/layout/IconVerticalSolidList"/>
    <dgm:cxn modelId="{2D78BD45-B108-45E7-87AD-B5BF1C2EBA64}" type="presParOf" srcId="{1C8DBE7B-6649-4C47-85CF-0AD17883E036}" destId="{797BD2F4-7E93-4D98-AA14-66C0209AB438}" srcOrd="0" destOrd="0" presId="urn:microsoft.com/office/officeart/2018/2/layout/IconVerticalSolidList"/>
    <dgm:cxn modelId="{ABF246D6-4A31-4109-816F-60FE61FC9786}" type="presParOf" srcId="{1C8DBE7B-6649-4C47-85CF-0AD17883E036}" destId="{61A48C92-E530-4DCD-9CB6-31A575F86539}" srcOrd="1" destOrd="0" presId="urn:microsoft.com/office/officeart/2018/2/layout/IconVerticalSolidList"/>
    <dgm:cxn modelId="{05448124-D5F3-4C56-82E5-D827E94BEA87}" type="presParOf" srcId="{1C8DBE7B-6649-4C47-85CF-0AD17883E036}" destId="{2949A742-95EE-4B2B-B618-0BF02B2CC9E1}" srcOrd="2" destOrd="0" presId="urn:microsoft.com/office/officeart/2018/2/layout/IconVerticalSolidList"/>
    <dgm:cxn modelId="{FA56A12D-ACF3-4530-8DC2-8985247398A4}" type="presParOf" srcId="{1C8DBE7B-6649-4C47-85CF-0AD17883E036}" destId="{8A57B57F-81E2-4ADC-8718-0565A20AFCDE}" srcOrd="3" destOrd="0" presId="urn:microsoft.com/office/officeart/2018/2/layout/IconVerticalSolidList"/>
    <dgm:cxn modelId="{638D7F19-F816-4786-B879-C4EFB219C9F4}" type="presParOf" srcId="{2486EE0C-7DD2-4277-A4EE-DD6B35B0948C}" destId="{E554231E-4FAA-442B-9BD8-C04A450A9E17}" srcOrd="1" destOrd="0" presId="urn:microsoft.com/office/officeart/2018/2/layout/IconVerticalSolidList"/>
    <dgm:cxn modelId="{F0B597FE-D0A3-4C78-87C0-65D9791DBC0A}" type="presParOf" srcId="{2486EE0C-7DD2-4277-A4EE-DD6B35B0948C}" destId="{ADAE4903-3887-43C2-B277-72A27A067376}" srcOrd="2" destOrd="0" presId="urn:microsoft.com/office/officeart/2018/2/layout/IconVerticalSolidList"/>
    <dgm:cxn modelId="{BF9C8FAC-56C4-44DA-A345-9969BE72F63E}" type="presParOf" srcId="{ADAE4903-3887-43C2-B277-72A27A067376}" destId="{BE4793C3-FDA8-4082-84D9-73473B6A9B74}" srcOrd="0" destOrd="0" presId="urn:microsoft.com/office/officeart/2018/2/layout/IconVerticalSolidList"/>
    <dgm:cxn modelId="{4BDD906E-D2F9-4ABA-963B-B11055EA767B}" type="presParOf" srcId="{ADAE4903-3887-43C2-B277-72A27A067376}" destId="{6E5F3777-BA08-4E5E-BBBE-D2CCD792C227}" srcOrd="1" destOrd="0" presId="urn:microsoft.com/office/officeart/2018/2/layout/IconVerticalSolidList"/>
    <dgm:cxn modelId="{13D3F4B6-9764-407E-B6C8-739EC5CDB508}" type="presParOf" srcId="{ADAE4903-3887-43C2-B277-72A27A067376}" destId="{D606A643-BDA1-4612-B146-FEAC9A36A9FB}" srcOrd="2" destOrd="0" presId="urn:microsoft.com/office/officeart/2018/2/layout/IconVerticalSolidList"/>
    <dgm:cxn modelId="{90B297BF-EBAF-4FA3-B71F-6B6E9645E78A}" type="presParOf" srcId="{ADAE4903-3887-43C2-B277-72A27A067376}" destId="{47FEA5D9-34B4-4315-AB66-A7273939BD59}" srcOrd="3" destOrd="0" presId="urn:microsoft.com/office/officeart/2018/2/layout/IconVerticalSolidList"/>
    <dgm:cxn modelId="{AD6A938C-D33D-496E-997D-3BA9CD722DC9}" type="presParOf" srcId="{2486EE0C-7DD2-4277-A4EE-DD6B35B0948C}" destId="{B5DEFD67-AAE5-4738-BB2D-BD5A6DDEE399}" srcOrd="3" destOrd="0" presId="urn:microsoft.com/office/officeart/2018/2/layout/IconVerticalSolidList"/>
    <dgm:cxn modelId="{AF428B45-27A2-4D40-ABE6-E263386EFF3D}" type="presParOf" srcId="{2486EE0C-7DD2-4277-A4EE-DD6B35B0948C}" destId="{25A9E819-8FC8-457F-B0DC-BC10441AC9D2}" srcOrd="4" destOrd="0" presId="urn:microsoft.com/office/officeart/2018/2/layout/IconVerticalSolidList"/>
    <dgm:cxn modelId="{16020534-2E2D-43BC-913B-6D30A3D1B453}" type="presParOf" srcId="{25A9E819-8FC8-457F-B0DC-BC10441AC9D2}" destId="{84B1B6B4-5894-4E49-872C-5DB19E5B2CEA}" srcOrd="0" destOrd="0" presId="urn:microsoft.com/office/officeart/2018/2/layout/IconVerticalSolidList"/>
    <dgm:cxn modelId="{6B8916A3-7295-4B8D-A806-27E276C9707C}" type="presParOf" srcId="{25A9E819-8FC8-457F-B0DC-BC10441AC9D2}" destId="{19E3678B-82C7-4742-B4B7-01829F47C881}" srcOrd="1" destOrd="0" presId="urn:microsoft.com/office/officeart/2018/2/layout/IconVerticalSolidList"/>
    <dgm:cxn modelId="{23674998-1BD8-43B5-81BB-43D8EF4580ED}" type="presParOf" srcId="{25A9E819-8FC8-457F-B0DC-BC10441AC9D2}" destId="{C7620C25-C6C8-4FAB-BB80-1D57CE95FBDC}" srcOrd="2" destOrd="0" presId="urn:microsoft.com/office/officeart/2018/2/layout/IconVerticalSolidList"/>
    <dgm:cxn modelId="{03238C4B-3FAE-4008-AB4E-0241247075DA}" type="presParOf" srcId="{25A9E819-8FC8-457F-B0DC-BC10441AC9D2}" destId="{55EB7D78-C8C0-4F46-9EC8-C1C7F3B01C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62AF196-1F7E-45A1-88E2-C92613D982DD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BD421C6-73E1-4B18-812D-5EC95A5A2A41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Check in</a:t>
          </a:r>
          <a:endParaRPr lang="en-US" dirty="0"/>
        </a:p>
      </dgm:t>
    </dgm:pt>
    <dgm:pt modelId="{CCE4CEAF-D79B-433D-BC5C-6C306A8BA01D}" type="parTrans" cxnId="{C3B860F5-39A0-40C4-B726-929023EE2341}">
      <dgm:prSet/>
      <dgm:spPr/>
      <dgm:t>
        <a:bodyPr/>
        <a:lstStyle/>
        <a:p>
          <a:endParaRPr lang="en-US"/>
        </a:p>
      </dgm:t>
    </dgm:pt>
    <dgm:pt modelId="{823BCF90-E07A-4B40-B8C7-9A29657E0446}" type="sibTrans" cxnId="{C3B860F5-39A0-40C4-B726-929023EE234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C2A1602-D2F7-4B27-8664-0A092078E12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Who are your community? </a:t>
          </a:r>
          <a:endParaRPr lang="en-US" dirty="0"/>
        </a:p>
      </dgm:t>
    </dgm:pt>
    <dgm:pt modelId="{86145A1E-ED2E-4DD9-A390-7F6990E9C60F}" type="parTrans" cxnId="{153BA717-AF46-40AC-95D9-3F81E075A39D}">
      <dgm:prSet/>
      <dgm:spPr/>
      <dgm:t>
        <a:bodyPr/>
        <a:lstStyle/>
        <a:p>
          <a:endParaRPr lang="en-US"/>
        </a:p>
      </dgm:t>
    </dgm:pt>
    <dgm:pt modelId="{16F7CF99-3E2B-4D45-B6F2-3049C45E1F3E}" type="sibTrans" cxnId="{153BA717-AF46-40AC-95D9-3F81E075A39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F3E5E0B-C65B-48D0-8F59-7A7D8E4B78EF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Why engage? </a:t>
          </a:r>
          <a:endParaRPr lang="en-US" dirty="0"/>
        </a:p>
      </dgm:t>
    </dgm:pt>
    <dgm:pt modelId="{D60F59B8-FA3C-4090-9F9B-6A578E75BCF2}" type="parTrans" cxnId="{7CF7837D-5BFF-481F-AC55-3D546776FAF1}">
      <dgm:prSet/>
      <dgm:spPr/>
      <dgm:t>
        <a:bodyPr/>
        <a:lstStyle/>
        <a:p>
          <a:endParaRPr lang="en-US"/>
        </a:p>
      </dgm:t>
    </dgm:pt>
    <dgm:pt modelId="{308153D6-D35F-47B3-B1EC-21AF5512CEF0}" type="sibTrans" cxnId="{7CF7837D-5BFF-481F-AC55-3D546776FAF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2F4F943-4FB1-4FAB-BC36-243EFA2C55E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Design, options and examples</a:t>
          </a:r>
        </a:p>
      </dgm:t>
    </dgm:pt>
    <dgm:pt modelId="{96AD2C83-4017-4CAB-8F85-462D6BEF7D25}" type="parTrans" cxnId="{A42AC67E-F889-4148-94C0-DEEC11E2CE67}">
      <dgm:prSet/>
      <dgm:spPr/>
      <dgm:t>
        <a:bodyPr/>
        <a:lstStyle/>
        <a:p>
          <a:endParaRPr lang="en-US"/>
        </a:p>
      </dgm:t>
    </dgm:pt>
    <dgm:pt modelId="{2A26A85F-0CFC-43BB-BBBD-F1D9C20B9CD6}" type="sibTrans" cxnId="{A42AC67E-F889-4148-94C0-DEEC11E2CE6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A924736E-174D-409B-935D-38927872ABF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Resources</a:t>
          </a:r>
          <a:endParaRPr lang="en-US" dirty="0"/>
        </a:p>
      </dgm:t>
    </dgm:pt>
    <dgm:pt modelId="{C3C987A2-B0CA-401F-9710-AB01FFC63504}" type="parTrans" cxnId="{A352CC71-2FA6-47D8-9394-B72BB01A10DD}">
      <dgm:prSet/>
      <dgm:spPr/>
      <dgm:t>
        <a:bodyPr/>
        <a:lstStyle/>
        <a:p>
          <a:endParaRPr lang="en-US"/>
        </a:p>
      </dgm:t>
    </dgm:pt>
    <dgm:pt modelId="{0348B477-C255-4DB1-8BBE-8874926035B7}" type="sibTrans" cxnId="{A352CC71-2FA6-47D8-9394-B72BB01A10DD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3556F4D6-0033-4309-95EA-163F84C60C34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Timeline</a:t>
          </a:r>
          <a:endParaRPr lang="en-US"/>
        </a:p>
      </dgm:t>
    </dgm:pt>
    <dgm:pt modelId="{BF25A9A7-9104-4BB2-B29E-482CF23948E8}" type="parTrans" cxnId="{B57BDBA7-40DD-4F8F-8551-E6D222DDA78C}">
      <dgm:prSet/>
      <dgm:spPr/>
      <dgm:t>
        <a:bodyPr/>
        <a:lstStyle/>
        <a:p>
          <a:endParaRPr lang="en-US"/>
        </a:p>
      </dgm:t>
    </dgm:pt>
    <dgm:pt modelId="{2CA2123B-015B-4C7D-AF4F-C8F9A7B44403}" type="sibTrans" cxnId="{B57BDBA7-40DD-4F8F-8551-E6D222DDA78C}">
      <dgm:prSet/>
      <dgm:spPr/>
      <dgm:t>
        <a:bodyPr/>
        <a:lstStyle/>
        <a:p>
          <a:endParaRPr lang="en-US"/>
        </a:p>
      </dgm:t>
    </dgm:pt>
    <dgm:pt modelId="{EA2DD770-590C-448C-A17B-8B6237A740E5}" type="pres">
      <dgm:prSet presAssocID="{A62AF196-1F7E-45A1-88E2-C92613D982DD}" presName="root" presStyleCnt="0">
        <dgm:presLayoutVars>
          <dgm:dir/>
          <dgm:resizeHandles val="exact"/>
        </dgm:presLayoutVars>
      </dgm:prSet>
      <dgm:spPr/>
    </dgm:pt>
    <dgm:pt modelId="{B2B250D7-1B77-4D7B-9930-A7584AD37D26}" type="pres">
      <dgm:prSet presAssocID="{A62AF196-1F7E-45A1-88E2-C92613D982DD}" presName="container" presStyleCnt="0">
        <dgm:presLayoutVars>
          <dgm:dir/>
          <dgm:resizeHandles val="exact"/>
        </dgm:presLayoutVars>
      </dgm:prSet>
      <dgm:spPr/>
    </dgm:pt>
    <dgm:pt modelId="{8EB9B608-4CC6-458D-9A6F-55C48ED4A40E}" type="pres">
      <dgm:prSet presAssocID="{0BD421C6-73E1-4B18-812D-5EC95A5A2A41}" presName="compNode" presStyleCnt="0"/>
      <dgm:spPr/>
    </dgm:pt>
    <dgm:pt modelId="{F276CCAC-645C-4CCE-90BE-D5BEBF1CBBAC}" type="pres">
      <dgm:prSet presAssocID="{0BD421C6-73E1-4B18-812D-5EC95A5A2A41}" presName="iconBgRect" presStyleLbl="bgShp" presStyleIdx="0" presStyleCnt="6"/>
      <dgm:spPr/>
    </dgm:pt>
    <dgm:pt modelId="{DAD7D933-1E2A-4E8F-9A86-36A86E876047}" type="pres">
      <dgm:prSet presAssocID="{0BD421C6-73E1-4B18-812D-5EC95A5A2A41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6F4C4B2-1DC2-4E19-A8E9-A854A271F096}" type="pres">
      <dgm:prSet presAssocID="{0BD421C6-73E1-4B18-812D-5EC95A5A2A41}" presName="spaceRect" presStyleCnt="0"/>
      <dgm:spPr/>
    </dgm:pt>
    <dgm:pt modelId="{4005310C-F1E8-4089-B032-268EE6989E57}" type="pres">
      <dgm:prSet presAssocID="{0BD421C6-73E1-4B18-812D-5EC95A5A2A41}" presName="textRect" presStyleLbl="revTx" presStyleIdx="0" presStyleCnt="6">
        <dgm:presLayoutVars>
          <dgm:chMax val="1"/>
          <dgm:chPref val="1"/>
        </dgm:presLayoutVars>
      </dgm:prSet>
      <dgm:spPr/>
    </dgm:pt>
    <dgm:pt modelId="{0AF59F12-9539-4E98-9907-D613C701074F}" type="pres">
      <dgm:prSet presAssocID="{823BCF90-E07A-4B40-B8C7-9A29657E0446}" presName="sibTrans" presStyleLbl="sibTrans2D1" presStyleIdx="0" presStyleCnt="0"/>
      <dgm:spPr/>
    </dgm:pt>
    <dgm:pt modelId="{25E679DB-E984-4D98-9662-AA3DA4EBDBF7}" type="pres">
      <dgm:prSet presAssocID="{AC2A1602-D2F7-4B27-8664-0A092078E12A}" presName="compNode" presStyleCnt="0"/>
      <dgm:spPr/>
    </dgm:pt>
    <dgm:pt modelId="{28841642-02AA-4686-A840-94269EF9F6F0}" type="pres">
      <dgm:prSet presAssocID="{AC2A1602-D2F7-4B27-8664-0A092078E12A}" presName="iconBgRect" presStyleLbl="bgShp" presStyleIdx="1" presStyleCnt="6"/>
      <dgm:spPr/>
    </dgm:pt>
    <dgm:pt modelId="{8C2E483A-5B45-470A-8338-9F91E6097900}" type="pres">
      <dgm:prSet presAssocID="{AC2A1602-D2F7-4B27-8664-0A092078E12A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ilot"/>
        </a:ext>
      </dgm:extLst>
    </dgm:pt>
    <dgm:pt modelId="{0EE69F35-FE9B-4E61-9E68-E7954AF82AEE}" type="pres">
      <dgm:prSet presAssocID="{AC2A1602-D2F7-4B27-8664-0A092078E12A}" presName="spaceRect" presStyleCnt="0"/>
      <dgm:spPr/>
    </dgm:pt>
    <dgm:pt modelId="{729AB015-B47E-4135-A5ED-183FA07AC65F}" type="pres">
      <dgm:prSet presAssocID="{AC2A1602-D2F7-4B27-8664-0A092078E12A}" presName="textRect" presStyleLbl="revTx" presStyleIdx="1" presStyleCnt="6">
        <dgm:presLayoutVars>
          <dgm:chMax val="1"/>
          <dgm:chPref val="1"/>
        </dgm:presLayoutVars>
      </dgm:prSet>
      <dgm:spPr/>
    </dgm:pt>
    <dgm:pt modelId="{2C542EFD-B189-46F8-8DB1-0EF080D3D968}" type="pres">
      <dgm:prSet presAssocID="{16F7CF99-3E2B-4D45-B6F2-3049C45E1F3E}" presName="sibTrans" presStyleLbl="sibTrans2D1" presStyleIdx="0" presStyleCnt="0"/>
      <dgm:spPr/>
    </dgm:pt>
    <dgm:pt modelId="{A794D973-ED0A-4BD8-8A2F-19983A53B248}" type="pres">
      <dgm:prSet presAssocID="{5F3E5E0B-C65B-48D0-8F59-7A7D8E4B78EF}" presName="compNode" presStyleCnt="0"/>
      <dgm:spPr/>
    </dgm:pt>
    <dgm:pt modelId="{8B53A902-E5D6-4DDD-BBA6-90507B39E5B1}" type="pres">
      <dgm:prSet presAssocID="{5F3E5E0B-C65B-48D0-8F59-7A7D8E4B78EF}" presName="iconBgRect" presStyleLbl="bgShp" presStyleIdx="2" presStyleCnt="6"/>
      <dgm:spPr/>
    </dgm:pt>
    <dgm:pt modelId="{48504428-83AB-4885-AC0D-AE7BB6301BE2}" type="pres">
      <dgm:prSet presAssocID="{5F3E5E0B-C65B-48D0-8F59-7A7D8E4B78EF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ll center"/>
        </a:ext>
      </dgm:extLst>
    </dgm:pt>
    <dgm:pt modelId="{AEA2A681-1E15-410E-ACB3-E967D4B4387B}" type="pres">
      <dgm:prSet presAssocID="{5F3E5E0B-C65B-48D0-8F59-7A7D8E4B78EF}" presName="spaceRect" presStyleCnt="0"/>
      <dgm:spPr/>
    </dgm:pt>
    <dgm:pt modelId="{7B1EDACD-633B-487A-A1B0-3988220F6FFA}" type="pres">
      <dgm:prSet presAssocID="{5F3E5E0B-C65B-48D0-8F59-7A7D8E4B78EF}" presName="textRect" presStyleLbl="revTx" presStyleIdx="2" presStyleCnt="6">
        <dgm:presLayoutVars>
          <dgm:chMax val="1"/>
          <dgm:chPref val="1"/>
        </dgm:presLayoutVars>
      </dgm:prSet>
      <dgm:spPr/>
    </dgm:pt>
    <dgm:pt modelId="{4FE26DFB-BDA8-41CA-A541-69ECDA3BA787}" type="pres">
      <dgm:prSet presAssocID="{308153D6-D35F-47B3-B1EC-21AF5512CEF0}" presName="sibTrans" presStyleLbl="sibTrans2D1" presStyleIdx="0" presStyleCnt="0"/>
      <dgm:spPr/>
    </dgm:pt>
    <dgm:pt modelId="{B892DC42-291F-44A2-ADFE-F6D550D741B6}" type="pres">
      <dgm:prSet presAssocID="{B2F4F943-4FB1-4FAB-BC36-243EFA2C55E5}" presName="compNode" presStyleCnt="0"/>
      <dgm:spPr/>
    </dgm:pt>
    <dgm:pt modelId="{72DC2F32-74DC-41A6-B01A-4F37457A064C}" type="pres">
      <dgm:prSet presAssocID="{B2F4F943-4FB1-4FAB-BC36-243EFA2C55E5}" presName="iconBgRect" presStyleLbl="bgShp" presStyleIdx="3" presStyleCnt="6"/>
      <dgm:spPr>
        <a:solidFill>
          <a:srgbClr val="994E99"/>
        </a:solidFill>
      </dgm:spPr>
    </dgm:pt>
    <dgm:pt modelId="{52044346-6373-4FBB-8196-7FCE0A3F8B3C}" type="pres">
      <dgm:prSet presAssocID="{B2F4F943-4FB1-4FAB-BC36-243EFA2C55E5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D2D52077-AEDE-46DE-BDB0-9EE6E7CFC503}" type="pres">
      <dgm:prSet presAssocID="{B2F4F943-4FB1-4FAB-BC36-243EFA2C55E5}" presName="spaceRect" presStyleCnt="0"/>
      <dgm:spPr/>
    </dgm:pt>
    <dgm:pt modelId="{0D20456D-2674-4D48-B9E7-249AA7AC665B}" type="pres">
      <dgm:prSet presAssocID="{B2F4F943-4FB1-4FAB-BC36-243EFA2C55E5}" presName="textRect" presStyleLbl="revTx" presStyleIdx="3" presStyleCnt="6">
        <dgm:presLayoutVars>
          <dgm:chMax val="1"/>
          <dgm:chPref val="1"/>
        </dgm:presLayoutVars>
      </dgm:prSet>
      <dgm:spPr/>
    </dgm:pt>
    <dgm:pt modelId="{5713F86D-207E-470D-AD1F-2F46C5E5A20F}" type="pres">
      <dgm:prSet presAssocID="{2A26A85F-0CFC-43BB-BBBD-F1D9C20B9CD6}" presName="sibTrans" presStyleLbl="sibTrans2D1" presStyleIdx="0" presStyleCnt="0"/>
      <dgm:spPr/>
    </dgm:pt>
    <dgm:pt modelId="{7793D62A-2BAD-4CC8-BB80-361F6A18CB9D}" type="pres">
      <dgm:prSet presAssocID="{A924736E-174D-409B-935D-38927872ABFB}" presName="compNode" presStyleCnt="0"/>
      <dgm:spPr/>
    </dgm:pt>
    <dgm:pt modelId="{2417C5FF-127E-44BE-923D-61CC63179670}" type="pres">
      <dgm:prSet presAssocID="{A924736E-174D-409B-935D-38927872ABFB}" presName="iconBgRect" presStyleLbl="bgShp" presStyleIdx="4" presStyleCnt="6"/>
      <dgm:spPr>
        <a:solidFill>
          <a:srgbClr val="42B4A1"/>
        </a:solidFill>
      </dgm:spPr>
    </dgm:pt>
    <dgm:pt modelId="{0D17FD17-24CE-40AA-BD74-A5C37C727F57}" type="pres">
      <dgm:prSet presAssocID="{A924736E-174D-409B-935D-38927872ABF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7FF3DE6-7DD9-4D34-8653-FA2018F21BDA}" type="pres">
      <dgm:prSet presAssocID="{A924736E-174D-409B-935D-38927872ABFB}" presName="spaceRect" presStyleCnt="0"/>
      <dgm:spPr/>
    </dgm:pt>
    <dgm:pt modelId="{3B69AB7D-91BF-4BE4-9E6B-0715531E987A}" type="pres">
      <dgm:prSet presAssocID="{A924736E-174D-409B-935D-38927872ABFB}" presName="textRect" presStyleLbl="revTx" presStyleIdx="4" presStyleCnt="6">
        <dgm:presLayoutVars>
          <dgm:chMax val="1"/>
          <dgm:chPref val="1"/>
        </dgm:presLayoutVars>
      </dgm:prSet>
      <dgm:spPr/>
    </dgm:pt>
    <dgm:pt modelId="{EE053357-4770-4E0E-A921-B62971D1D2BE}" type="pres">
      <dgm:prSet presAssocID="{0348B477-C255-4DB1-8BBE-8874926035B7}" presName="sibTrans" presStyleLbl="sibTrans2D1" presStyleIdx="0" presStyleCnt="0"/>
      <dgm:spPr/>
    </dgm:pt>
    <dgm:pt modelId="{24717760-FB84-4211-9E34-F798435B7359}" type="pres">
      <dgm:prSet presAssocID="{3556F4D6-0033-4309-95EA-163F84C60C34}" presName="compNode" presStyleCnt="0"/>
      <dgm:spPr/>
    </dgm:pt>
    <dgm:pt modelId="{91C92118-3018-4E66-8866-99A4C5415057}" type="pres">
      <dgm:prSet presAssocID="{3556F4D6-0033-4309-95EA-163F84C60C34}" presName="iconBgRect" presStyleLbl="bgShp" presStyleIdx="5" presStyleCnt="6"/>
      <dgm:spPr/>
    </dgm:pt>
    <dgm:pt modelId="{16B5A821-9907-4252-853B-1575547714FB}" type="pres">
      <dgm:prSet presAssocID="{3556F4D6-0033-4309-95EA-163F84C60C3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257B460-7F8A-4E9D-ACA6-0AE9A322B53F}" type="pres">
      <dgm:prSet presAssocID="{3556F4D6-0033-4309-95EA-163F84C60C34}" presName="spaceRect" presStyleCnt="0"/>
      <dgm:spPr/>
    </dgm:pt>
    <dgm:pt modelId="{6B608EB7-978C-40AB-B7D0-EF987687A0FC}" type="pres">
      <dgm:prSet presAssocID="{3556F4D6-0033-4309-95EA-163F84C60C34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B01FC505-54E1-4939-A39F-3FAC7C459061}" type="presOf" srcId="{16F7CF99-3E2B-4D45-B6F2-3049C45E1F3E}" destId="{2C542EFD-B189-46F8-8DB1-0EF080D3D968}" srcOrd="0" destOrd="0" presId="urn:microsoft.com/office/officeart/2018/2/layout/IconCircleList"/>
    <dgm:cxn modelId="{153BA717-AF46-40AC-95D9-3F81E075A39D}" srcId="{A62AF196-1F7E-45A1-88E2-C92613D982DD}" destId="{AC2A1602-D2F7-4B27-8664-0A092078E12A}" srcOrd="1" destOrd="0" parTransId="{86145A1E-ED2E-4DD9-A390-7F6990E9C60F}" sibTransId="{16F7CF99-3E2B-4D45-B6F2-3049C45E1F3E}"/>
    <dgm:cxn modelId="{C83D7A27-0B62-42DC-87C7-C35DA89AD95E}" type="presOf" srcId="{B2F4F943-4FB1-4FAB-BC36-243EFA2C55E5}" destId="{0D20456D-2674-4D48-B9E7-249AA7AC665B}" srcOrd="0" destOrd="0" presId="urn:microsoft.com/office/officeart/2018/2/layout/IconCircleList"/>
    <dgm:cxn modelId="{AA2E535D-5A6C-4878-A15D-8E50F1D0005E}" type="presOf" srcId="{0BD421C6-73E1-4B18-812D-5EC95A5A2A41}" destId="{4005310C-F1E8-4089-B032-268EE6989E57}" srcOrd="0" destOrd="0" presId="urn:microsoft.com/office/officeart/2018/2/layout/IconCircleList"/>
    <dgm:cxn modelId="{A352CC71-2FA6-47D8-9394-B72BB01A10DD}" srcId="{A62AF196-1F7E-45A1-88E2-C92613D982DD}" destId="{A924736E-174D-409B-935D-38927872ABFB}" srcOrd="4" destOrd="0" parTransId="{C3C987A2-B0CA-401F-9710-AB01FFC63504}" sibTransId="{0348B477-C255-4DB1-8BBE-8874926035B7}"/>
    <dgm:cxn modelId="{E814BC56-3398-4303-A91B-BA39C2508DDA}" type="presOf" srcId="{0348B477-C255-4DB1-8BBE-8874926035B7}" destId="{EE053357-4770-4E0E-A921-B62971D1D2BE}" srcOrd="0" destOrd="0" presId="urn:microsoft.com/office/officeart/2018/2/layout/IconCircleList"/>
    <dgm:cxn modelId="{7CF7837D-5BFF-481F-AC55-3D546776FAF1}" srcId="{A62AF196-1F7E-45A1-88E2-C92613D982DD}" destId="{5F3E5E0B-C65B-48D0-8F59-7A7D8E4B78EF}" srcOrd="2" destOrd="0" parTransId="{D60F59B8-FA3C-4090-9F9B-6A578E75BCF2}" sibTransId="{308153D6-D35F-47B3-B1EC-21AF5512CEF0}"/>
    <dgm:cxn modelId="{A42AC67E-F889-4148-94C0-DEEC11E2CE67}" srcId="{A62AF196-1F7E-45A1-88E2-C92613D982DD}" destId="{B2F4F943-4FB1-4FAB-BC36-243EFA2C55E5}" srcOrd="3" destOrd="0" parTransId="{96AD2C83-4017-4CAB-8F85-462D6BEF7D25}" sibTransId="{2A26A85F-0CFC-43BB-BBBD-F1D9C20B9CD6}"/>
    <dgm:cxn modelId="{899F9D8C-2788-4CB7-81B0-2E08A44AE186}" type="presOf" srcId="{308153D6-D35F-47B3-B1EC-21AF5512CEF0}" destId="{4FE26DFB-BDA8-41CA-A541-69ECDA3BA787}" srcOrd="0" destOrd="0" presId="urn:microsoft.com/office/officeart/2018/2/layout/IconCircleList"/>
    <dgm:cxn modelId="{70B4BC92-909A-4A80-B85B-A3C1F26DDA30}" type="presOf" srcId="{2A26A85F-0CFC-43BB-BBBD-F1D9C20B9CD6}" destId="{5713F86D-207E-470D-AD1F-2F46C5E5A20F}" srcOrd="0" destOrd="0" presId="urn:microsoft.com/office/officeart/2018/2/layout/IconCircleList"/>
    <dgm:cxn modelId="{162A1DA0-A65F-4699-8640-94E8E1273C51}" type="presOf" srcId="{823BCF90-E07A-4B40-B8C7-9A29657E0446}" destId="{0AF59F12-9539-4E98-9907-D613C701074F}" srcOrd="0" destOrd="0" presId="urn:microsoft.com/office/officeart/2018/2/layout/IconCircleList"/>
    <dgm:cxn modelId="{EF8485A0-941D-4ACB-80D2-9AA161ABAF7A}" type="presOf" srcId="{A62AF196-1F7E-45A1-88E2-C92613D982DD}" destId="{EA2DD770-590C-448C-A17B-8B6237A740E5}" srcOrd="0" destOrd="0" presId="urn:microsoft.com/office/officeart/2018/2/layout/IconCircleList"/>
    <dgm:cxn modelId="{B57BDBA7-40DD-4F8F-8551-E6D222DDA78C}" srcId="{A62AF196-1F7E-45A1-88E2-C92613D982DD}" destId="{3556F4D6-0033-4309-95EA-163F84C60C34}" srcOrd="5" destOrd="0" parTransId="{BF25A9A7-9104-4BB2-B29E-482CF23948E8}" sibTransId="{2CA2123B-015B-4C7D-AF4F-C8F9A7B44403}"/>
    <dgm:cxn modelId="{2D728EB5-01C1-44BA-8DE8-21441C2F4352}" type="presOf" srcId="{AC2A1602-D2F7-4B27-8664-0A092078E12A}" destId="{729AB015-B47E-4135-A5ED-183FA07AC65F}" srcOrd="0" destOrd="0" presId="urn:microsoft.com/office/officeart/2018/2/layout/IconCircleList"/>
    <dgm:cxn modelId="{8BAD9CBC-2388-4146-9EDD-980A89FC11CC}" type="presOf" srcId="{5F3E5E0B-C65B-48D0-8F59-7A7D8E4B78EF}" destId="{7B1EDACD-633B-487A-A1B0-3988220F6FFA}" srcOrd="0" destOrd="0" presId="urn:microsoft.com/office/officeart/2018/2/layout/IconCircleList"/>
    <dgm:cxn modelId="{CCC60EBD-996E-4BDC-8803-658D3ECB19C3}" type="presOf" srcId="{3556F4D6-0033-4309-95EA-163F84C60C34}" destId="{6B608EB7-978C-40AB-B7D0-EF987687A0FC}" srcOrd="0" destOrd="0" presId="urn:microsoft.com/office/officeart/2018/2/layout/IconCircleList"/>
    <dgm:cxn modelId="{802653BE-53EE-4AAC-B128-ABFED52A6C01}" type="presOf" srcId="{A924736E-174D-409B-935D-38927872ABFB}" destId="{3B69AB7D-91BF-4BE4-9E6B-0715531E987A}" srcOrd="0" destOrd="0" presId="urn:microsoft.com/office/officeart/2018/2/layout/IconCircleList"/>
    <dgm:cxn modelId="{C3B860F5-39A0-40C4-B726-929023EE2341}" srcId="{A62AF196-1F7E-45A1-88E2-C92613D982DD}" destId="{0BD421C6-73E1-4B18-812D-5EC95A5A2A41}" srcOrd="0" destOrd="0" parTransId="{CCE4CEAF-D79B-433D-BC5C-6C306A8BA01D}" sibTransId="{823BCF90-E07A-4B40-B8C7-9A29657E0446}"/>
    <dgm:cxn modelId="{7A440862-C650-40CC-8C1B-61308B40746A}" type="presParOf" srcId="{EA2DD770-590C-448C-A17B-8B6237A740E5}" destId="{B2B250D7-1B77-4D7B-9930-A7584AD37D26}" srcOrd="0" destOrd="0" presId="urn:microsoft.com/office/officeart/2018/2/layout/IconCircleList"/>
    <dgm:cxn modelId="{6EAE62DA-1ACC-409C-AC5C-2C9091AC83EC}" type="presParOf" srcId="{B2B250D7-1B77-4D7B-9930-A7584AD37D26}" destId="{8EB9B608-4CC6-458D-9A6F-55C48ED4A40E}" srcOrd="0" destOrd="0" presId="urn:microsoft.com/office/officeart/2018/2/layout/IconCircleList"/>
    <dgm:cxn modelId="{68206286-BC5D-4F93-9579-322E503267C7}" type="presParOf" srcId="{8EB9B608-4CC6-458D-9A6F-55C48ED4A40E}" destId="{F276CCAC-645C-4CCE-90BE-D5BEBF1CBBAC}" srcOrd="0" destOrd="0" presId="urn:microsoft.com/office/officeart/2018/2/layout/IconCircleList"/>
    <dgm:cxn modelId="{566AD557-5A55-4D30-9AC3-7E8536A27078}" type="presParOf" srcId="{8EB9B608-4CC6-458D-9A6F-55C48ED4A40E}" destId="{DAD7D933-1E2A-4E8F-9A86-36A86E876047}" srcOrd="1" destOrd="0" presId="urn:microsoft.com/office/officeart/2018/2/layout/IconCircleList"/>
    <dgm:cxn modelId="{DC4E5FDA-BF60-49B1-A07A-696BBBBF0301}" type="presParOf" srcId="{8EB9B608-4CC6-458D-9A6F-55C48ED4A40E}" destId="{A6F4C4B2-1DC2-4E19-A8E9-A854A271F096}" srcOrd="2" destOrd="0" presId="urn:microsoft.com/office/officeart/2018/2/layout/IconCircleList"/>
    <dgm:cxn modelId="{760772D8-4F56-413A-A303-01ECD4B142EE}" type="presParOf" srcId="{8EB9B608-4CC6-458D-9A6F-55C48ED4A40E}" destId="{4005310C-F1E8-4089-B032-268EE6989E57}" srcOrd="3" destOrd="0" presId="urn:microsoft.com/office/officeart/2018/2/layout/IconCircleList"/>
    <dgm:cxn modelId="{775CDD4A-5258-4E6D-A4A8-63B361CB968D}" type="presParOf" srcId="{B2B250D7-1B77-4D7B-9930-A7584AD37D26}" destId="{0AF59F12-9539-4E98-9907-D613C701074F}" srcOrd="1" destOrd="0" presId="urn:microsoft.com/office/officeart/2018/2/layout/IconCircleList"/>
    <dgm:cxn modelId="{238AF7E0-206B-4441-AE31-0529C4C1CB03}" type="presParOf" srcId="{B2B250D7-1B77-4D7B-9930-A7584AD37D26}" destId="{25E679DB-E984-4D98-9662-AA3DA4EBDBF7}" srcOrd="2" destOrd="0" presId="urn:microsoft.com/office/officeart/2018/2/layout/IconCircleList"/>
    <dgm:cxn modelId="{A5128F5C-E505-43C5-8F71-CDAC2216B7C5}" type="presParOf" srcId="{25E679DB-E984-4D98-9662-AA3DA4EBDBF7}" destId="{28841642-02AA-4686-A840-94269EF9F6F0}" srcOrd="0" destOrd="0" presId="urn:microsoft.com/office/officeart/2018/2/layout/IconCircleList"/>
    <dgm:cxn modelId="{3DB567EB-C8D0-4E33-AFB3-71C702AA0A49}" type="presParOf" srcId="{25E679DB-E984-4D98-9662-AA3DA4EBDBF7}" destId="{8C2E483A-5B45-470A-8338-9F91E6097900}" srcOrd="1" destOrd="0" presId="urn:microsoft.com/office/officeart/2018/2/layout/IconCircleList"/>
    <dgm:cxn modelId="{9CEBAE84-C105-45BB-888B-3A9A7EE2960C}" type="presParOf" srcId="{25E679DB-E984-4D98-9662-AA3DA4EBDBF7}" destId="{0EE69F35-FE9B-4E61-9E68-E7954AF82AEE}" srcOrd="2" destOrd="0" presId="urn:microsoft.com/office/officeart/2018/2/layout/IconCircleList"/>
    <dgm:cxn modelId="{401EBD63-A948-4FF1-9282-BEE6DEA991E1}" type="presParOf" srcId="{25E679DB-E984-4D98-9662-AA3DA4EBDBF7}" destId="{729AB015-B47E-4135-A5ED-183FA07AC65F}" srcOrd="3" destOrd="0" presId="urn:microsoft.com/office/officeart/2018/2/layout/IconCircleList"/>
    <dgm:cxn modelId="{E4B11190-385E-40D6-B2E8-0E0A86ED8C96}" type="presParOf" srcId="{B2B250D7-1B77-4D7B-9930-A7584AD37D26}" destId="{2C542EFD-B189-46F8-8DB1-0EF080D3D968}" srcOrd="3" destOrd="0" presId="urn:microsoft.com/office/officeart/2018/2/layout/IconCircleList"/>
    <dgm:cxn modelId="{16C26EC2-0955-464D-9C02-35919D581249}" type="presParOf" srcId="{B2B250D7-1B77-4D7B-9930-A7584AD37D26}" destId="{A794D973-ED0A-4BD8-8A2F-19983A53B248}" srcOrd="4" destOrd="0" presId="urn:microsoft.com/office/officeart/2018/2/layout/IconCircleList"/>
    <dgm:cxn modelId="{FC4A6B3A-2822-4A0E-A7DA-9448DA0CB82F}" type="presParOf" srcId="{A794D973-ED0A-4BD8-8A2F-19983A53B248}" destId="{8B53A902-E5D6-4DDD-BBA6-90507B39E5B1}" srcOrd="0" destOrd="0" presId="urn:microsoft.com/office/officeart/2018/2/layout/IconCircleList"/>
    <dgm:cxn modelId="{6C779412-369B-4BC4-93FA-B195538B577E}" type="presParOf" srcId="{A794D973-ED0A-4BD8-8A2F-19983A53B248}" destId="{48504428-83AB-4885-AC0D-AE7BB6301BE2}" srcOrd="1" destOrd="0" presId="urn:microsoft.com/office/officeart/2018/2/layout/IconCircleList"/>
    <dgm:cxn modelId="{A2B14C63-F14D-4B7A-9C8A-8CE25C09EE15}" type="presParOf" srcId="{A794D973-ED0A-4BD8-8A2F-19983A53B248}" destId="{AEA2A681-1E15-410E-ACB3-E967D4B4387B}" srcOrd="2" destOrd="0" presId="urn:microsoft.com/office/officeart/2018/2/layout/IconCircleList"/>
    <dgm:cxn modelId="{21BB8023-B587-41A4-B85A-714383329C8D}" type="presParOf" srcId="{A794D973-ED0A-4BD8-8A2F-19983A53B248}" destId="{7B1EDACD-633B-487A-A1B0-3988220F6FFA}" srcOrd="3" destOrd="0" presId="urn:microsoft.com/office/officeart/2018/2/layout/IconCircleList"/>
    <dgm:cxn modelId="{5D8E64A5-17BC-407B-800B-A1B60F968E3C}" type="presParOf" srcId="{B2B250D7-1B77-4D7B-9930-A7584AD37D26}" destId="{4FE26DFB-BDA8-41CA-A541-69ECDA3BA787}" srcOrd="5" destOrd="0" presId="urn:microsoft.com/office/officeart/2018/2/layout/IconCircleList"/>
    <dgm:cxn modelId="{80D5C201-C3A8-4AAF-A84B-4686B36DC8FB}" type="presParOf" srcId="{B2B250D7-1B77-4D7B-9930-A7584AD37D26}" destId="{B892DC42-291F-44A2-ADFE-F6D550D741B6}" srcOrd="6" destOrd="0" presId="urn:microsoft.com/office/officeart/2018/2/layout/IconCircleList"/>
    <dgm:cxn modelId="{697CAAA4-77B2-4A98-9B0C-4CED40D58CFB}" type="presParOf" srcId="{B892DC42-291F-44A2-ADFE-F6D550D741B6}" destId="{72DC2F32-74DC-41A6-B01A-4F37457A064C}" srcOrd="0" destOrd="0" presId="urn:microsoft.com/office/officeart/2018/2/layout/IconCircleList"/>
    <dgm:cxn modelId="{05A4AFEF-CDA5-4B83-8416-FD13B82D6F78}" type="presParOf" srcId="{B892DC42-291F-44A2-ADFE-F6D550D741B6}" destId="{52044346-6373-4FBB-8196-7FCE0A3F8B3C}" srcOrd="1" destOrd="0" presId="urn:microsoft.com/office/officeart/2018/2/layout/IconCircleList"/>
    <dgm:cxn modelId="{F5651D7B-DEE7-423F-924D-A25076ABD57E}" type="presParOf" srcId="{B892DC42-291F-44A2-ADFE-F6D550D741B6}" destId="{D2D52077-AEDE-46DE-BDB0-9EE6E7CFC503}" srcOrd="2" destOrd="0" presId="urn:microsoft.com/office/officeart/2018/2/layout/IconCircleList"/>
    <dgm:cxn modelId="{0E21973B-5DE6-4F17-A028-37E56515219A}" type="presParOf" srcId="{B892DC42-291F-44A2-ADFE-F6D550D741B6}" destId="{0D20456D-2674-4D48-B9E7-249AA7AC665B}" srcOrd="3" destOrd="0" presId="urn:microsoft.com/office/officeart/2018/2/layout/IconCircleList"/>
    <dgm:cxn modelId="{446C02C6-90F1-43F3-B754-1E640D082AAF}" type="presParOf" srcId="{B2B250D7-1B77-4D7B-9930-A7584AD37D26}" destId="{5713F86D-207E-470D-AD1F-2F46C5E5A20F}" srcOrd="7" destOrd="0" presId="urn:microsoft.com/office/officeart/2018/2/layout/IconCircleList"/>
    <dgm:cxn modelId="{42F66B81-30D6-4CA4-98B7-BC30FFE8C114}" type="presParOf" srcId="{B2B250D7-1B77-4D7B-9930-A7584AD37D26}" destId="{7793D62A-2BAD-4CC8-BB80-361F6A18CB9D}" srcOrd="8" destOrd="0" presId="urn:microsoft.com/office/officeart/2018/2/layout/IconCircleList"/>
    <dgm:cxn modelId="{30474F35-2906-46AD-9A18-E05204786AB7}" type="presParOf" srcId="{7793D62A-2BAD-4CC8-BB80-361F6A18CB9D}" destId="{2417C5FF-127E-44BE-923D-61CC63179670}" srcOrd="0" destOrd="0" presId="urn:microsoft.com/office/officeart/2018/2/layout/IconCircleList"/>
    <dgm:cxn modelId="{7073BB17-977E-40EC-8A90-4BA63BF3EB48}" type="presParOf" srcId="{7793D62A-2BAD-4CC8-BB80-361F6A18CB9D}" destId="{0D17FD17-24CE-40AA-BD74-A5C37C727F57}" srcOrd="1" destOrd="0" presId="urn:microsoft.com/office/officeart/2018/2/layout/IconCircleList"/>
    <dgm:cxn modelId="{E1E14649-EFE3-416F-B5FB-1613B8A48115}" type="presParOf" srcId="{7793D62A-2BAD-4CC8-BB80-361F6A18CB9D}" destId="{47FF3DE6-7DD9-4D34-8653-FA2018F21BDA}" srcOrd="2" destOrd="0" presId="urn:microsoft.com/office/officeart/2018/2/layout/IconCircleList"/>
    <dgm:cxn modelId="{5C9F0D26-5E82-4F7E-9BDD-8B131825331D}" type="presParOf" srcId="{7793D62A-2BAD-4CC8-BB80-361F6A18CB9D}" destId="{3B69AB7D-91BF-4BE4-9E6B-0715531E987A}" srcOrd="3" destOrd="0" presId="urn:microsoft.com/office/officeart/2018/2/layout/IconCircleList"/>
    <dgm:cxn modelId="{4CAEE7AD-16B5-47F5-AFD3-34689FEF7E51}" type="presParOf" srcId="{B2B250D7-1B77-4D7B-9930-A7584AD37D26}" destId="{EE053357-4770-4E0E-A921-B62971D1D2BE}" srcOrd="9" destOrd="0" presId="urn:microsoft.com/office/officeart/2018/2/layout/IconCircleList"/>
    <dgm:cxn modelId="{B2F7EF58-50EC-41B0-9D04-48CE2A88A0EB}" type="presParOf" srcId="{B2B250D7-1B77-4D7B-9930-A7584AD37D26}" destId="{24717760-FB84-4211-9E34-F798435B7359}" srcOrd="10" destOrd="0" presId="urn:microsoft.com/office/officeart/2018/2/layout/IconCircleList"/>
    <dgm:cxn modelId="{9F548317-D75A-425B-A2EB-81A5B355D942}" type="presParOf" srcId="{24717760-FB84-4211-9E34-F798435B7359}" destId="{91C92118-3018-4E66-8866-99A4C5415057}" srcOrd="0" destOrd="0" presId="urn:microsoft.com/office/officeart/2018/2/layout/IconCircleList"/>
    <dgm:cxn modelId="{9BE00921-F5FD-4124-957C-B15CBD23EFD7}" type="presParOf" srcId="{24717760-FB84-4211-9E34-F798435B7359}" destId="{16B5A821-9907-4252-853B-1575547714FB}" srcOrd="1" destOrd="0" presId="urn:microsoft.com/office/officeart/2018/2/layout/IconCircleList"/>
    <dgm:cxn modelId="{CD4D1C16-089E-4D78-A6BE-6819DC238393}" type="presParOf" srcId="{24717760-FB84-4211-9E34-F798435B7359}" destId="{E257B460-7F8A-4E9D-ACA6-0AE9A322B53F}" srcOrd="2" destOrd="0" presId="urn:microsoft.com/office/officeart/2018/2/layout/IconCircleList"/>
    <dgm:cxn modelId="{775BAF8B-AAD6-4EF0-8168-4225D75BF138}" type="presParOf" srcId="{24717760-FB84-4211-9E34-F798435B7359}" destId="{6B608EB7-978C-40AB-B7D0-EF987687A0FC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0532FF8-786B-4A95-87A4-01A1F089AA4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2705D1B-DA62-47C7-9E53-F5DFB6BD1767}">
      <dgm:prSet/>
      <dgm:spPr>
        <a:solidFill>
          <a:srgbClr val="994E99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GB"/>
            <a:t>Who are your community?</a:t>
          </a:r>
          <a:endParaRPr lang="en-US"/>
        </a:p>
      </dgm:t>
    </dgm:pt>
    <dgm:pt modelId="{A5755FF6-EF1D-4F17-9770-608C85D9C714}" type="parTrans" cxnId="{9AD927CA-2174-48A5-856A-FC1E1515329C}">
      <dgm:prSet/>
      <dgm:spPr/>
      <dgm:t>
        <a:bodyPr/>
        <a:lstStyle/>
        <a:p>
          <a:endParaRPr lang="en-US"/>
        </a:p>
      </dgm:t>
    </dgm:pt>
    <dgm:pt modelId="{03C9C4EE-681C-4543-984B-B69AEBC91A78}" type="sibTrans" cxnId="{9AD927CA-2174-48A5-856A-FC1E1515329C}">
      <dgm:prSet/>
      <dgm:spPr/>
      <dgm:t>
        <a:bodyPr/>
        <a:lstStyle/>
        <a:p>
          <a:endParaRPr lang="en-US"/>
        </a:p>
      </dgm:t>
    </dgm:pt>
    <dgm:pt modelId="{AFBE56A7-00F8-4DAC-9845-C792E2E960AD}">
      <dgm:prSet/>
      <dgm:spPr>
        <a:solidFill>
          <a:srgbClr val="42B4A1"/>
        </a:solidFill>
      </dgm:spPr>
      <dgm:t>
        <a:bodyPr/>
        <a:lstStyle/>
        <a:p>
          <a:pPr>
            <a:lnSpc>
              <a:spcPct val="100000"/>
            </a:lnSpc>
          </a:pPr>
          <a:r>
            <a:rPr lang="en-GB"/>
            <a:t>Why and how do we need to engage?</a:t>
          </a:r>
          <a:endParaRPr lang="en-US" dirty="0"/>
        </a:p>
      </dgm:t>
    </dgm:pt>
    <dgm:pt modelId="{DA48AD34-3E03-4236-9182-024E5971705F}" type="parTrans" cxnId="{2D484987-9752-4B34-ACEE-FA738AF75442}">
      <dgm:prSet/>
      <dgm:spPr/>
      <dgm:t>
        <a:bodyPr/>
        <a:lstStyle/>
        <a:p>
          <a:endParaRPr lang="en-US"/>
        </a:p>
      </dgm:t>
    </dgm:pt>
    <dgm:pt modelId="{1895D35D-DCCB-4755-8CCE-4393A85AE0E5}" type="sibTrans" cxnId="{2D484987-9752-4B34-ACEE-FA738AF75442}">
      <dgm:prSet/>
      <dgm:spPr/>
      <dgm:t>
        <a:bodyPr/>
        <a:lstStyle/>
        <a:p>
          <a:endParaRPr lang="en-US"/>
        </a:p>
      </dgm:t>
    </dgm:pt>
    <dgm:pt modelId="{446B95D8-17C7-446E-A958-5360225E05DB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What are the benefits?</a:t>
          </a:r>
          <a:endParaRPr lang="en-US" dirty="0"/>
        </a:p>
      </dgm:t>
    </dgm:pt>
    <dgm:pt modelId="{2A8FF6D1-CF32-4394-BF05-3F4C39771B7E}" type="parTrans" cxnId="{D318F3B9-7304-4422-B261-882FC281370A}">
      <dgm:prSet/>
      <dgm:spPr/>
      <dgm:t>
        <a:bodyPr/>
        <a:lstStyle/>
        <a:p>
          <a:endParaRPr lang="en-US"/>
        </a:p>
      </dgm:t>
    </dgm:pt>
    <dgm:pt modelId="{29F2442F-E7F1-4858-9702-1247966339EF}" type="sibTrans" cxnId="{D318F3B9-7304-4422-B261-882FC281370A}">
      <dgm:prSet/>
      <dgm:spPr/>
      <dgm:t>
        <a:bodyPr/>
        <a:lstStyle/>
        <a:p>
          <a:endParaRPr lang="en-US"/>
        </a:p>
      </dgm:t>
    </dgm:pt>
    <dgm:pt modelId="{26BD2318-6BB2-4C68-995C-EDD29D526DB8}" type="pres">
      <dgm:prSet presAssocID="{D0532FF8-786B-4A95-87A4-01A1F089AA49}" presName="linear" presStyleCnt="0">
        <dgm:presLayoutVars>
          <dgm:animLvl val="lvl"/>
          <dgm:resizeHandles val="exact"/>
        </dgm:presLayoutVars>
      </dgm:prSet>
      <dgm:spPr/>
    </dgm:pt>
    <dgm:pt modelId="{A7D94E01-67A2-4AEA-BC09-802B9B5CF978}" type="pres">
      <dgm:prSet presAssocID="{02705D1B-DA62-47C7-9E53-F5DFB6BD176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9DBD828E-50C9-417A-818F-57E2A8E03B2A}" type="pres">
      <dgm:prSet presAssocID="{03C9C4EE-681C-4543-984B-B69AEBC91A78}" presName="spacer" presStyleCnt="0"/>
      <dgm:spPr/>
    </dgm:pt>
    <dgm:pt modelId="{72782E95-FC42-47BD-8B49-2F7CD0E954BB}" type="pres">
      <dgm:prSet presAssocID="{AFBE56A7-00F8-4DAC-9845-C792E2E960A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8F394D8-A5DF-4AD0-8175-CAAC3D268691}" type="pres">
      <dgm:prSet presAssocID="{1895D35D-DCCB-4755-8CCE-4393A85AE0E5}" presName="spacer" presStyleCnt="0"/>
      <dgm:spPr/>
    </dgm:pt>
    <dgm:pt modelId="{5A59BC37-1CA4-472E-903E-5E755F8DD91F}" type="pres">
      <dgm:prSet presAssocID="{446B95D8-17C7-446E-A958-5360225E05D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0A533B08-9616-4E95-B501-6BBEDF8EBC9C}" type="presOf" srcId="{D0532FF8-786B-4A95-87A4-01A1F089AA49}" destId="{26BD2318-6BB2-4C68-995C-EDD29D526DB8}" srcOrd="0" destOrd="0" presId="urn:microsoft.com/office/officeart/2005/8/layout/vList2"/>
    <dgm:cxn modelId="{8A0CFD41-C650-4B87-AC21-27D6D22FD78F}" type="presOf" srcId="{AFBE56A7-00F8-4DAC-9845-C792E2E960AD}" destId="{72782E95-FC42-47BD-8B49-2F7CD0E954BB}" srcOrd="0" destOrd="0" presId="urn:microsoft.com/office/officeart/2005/8/layout/vList2"/>
    <dgm:cxn modelId="{42C10178-D970-47A6-BD66-ADDDBED44913}" type="presOf" srcId="{446B95D8-17C7-446E-A958-5360225E05DB}" destId="{5A59BC37-1CA4-472E-903E-5E755F8DD91F}" srcOrd="0" destOrd="0" presId="urn:microsoft.com/office/officeart/2005/8/layout/vList2"/>
    <dgm:cxn modelId="{2D484987-9752-4B34-ACEE-FA738AF75442}" srcId="{D0532FF8-786B-4A95-87A4-01A1F089AA49}" destId="{AFBE56A7-00F8-4DAC-9845-C792E2E960AD}" srcOrd="1" destOrd="0" parTransId="{DA48AD34-3E03-4236-9182-024E5971705F}" sibTransId="{1895D35D-DCCB-4755-8CCE-4393A85AE0E5}"/>
    <dgm:cxn modelId="{D318F3B9-7304-4422-B261-882FC281370A}" srcId="{D0532FF8-786B-4A95-87A4-01A1F089AA49}" destId="{446B95D8-17C7-446E-A958-5360225E05DB}" srcOrd="2" destOrd="0" parTransId="{2A8FF6D1-CF32-4394-BF05-3F4C39771B7E}" sibTransId="{29F2442F-E7F1-4858-9702-1247966339EF}"/>
    <dgm:cxn modelId="{9AD927CA-2174-48A5-856A-FC1E1515329C}" srcId="{D0532FF8-786B-4A95-87A4-01A1F089AA49}" destId="{02705D1B-DA62-47C7-9E53-F5DFB6BD1767}" srcOrd="0" destOrd="0" parTransId="{A5755FF6-EF1D-4F17-9770-608C85D9C714}" sibTransId="{03C9C4EE-681C-4543-984B-B69AEBC91A78}"/>
    <dgm:cxn modelId="{16A4FBEF-019A-4B95-BABA-983450ACF0C5}" type="presOf" srcId="{02705D1B-DA62-47C7-9E53-F5DFB6BD1767}" destId="{A7D94E01-67A2-4AEA-BC09-802B9B5CF978}" srcOrd="0" destOrd="0" presId="urn:microsoft.com/office/officeart/2005/8/layout/vList2"/>
    <dgm:cxn modelId="{67A0E3CE-2E32-4EBA-81C5-EA06690CDBCF}" type="presParOf" srcId="{26BD2318-6BB2-4C68-995C-EDD29D526DB8}" destId="{A7D94E01-67A2-4AEA-BC09-802B9B5CF978}" srcOrd="0" destOrd="0" presId="urn:microsoft.com/office/officeart/2005/8/layout/vList2"/>
    <dgm:cxn modelId="{1D67593B-BE76-402B-A162-1E5CDABC5398}" type="presParOf" srcId="{26BD2318-6BB2-4C68-995C-EDD29D526DB8}" destId="{9DBD828E-50C9-417A-818F-57E2A8E03B2A}" srcOrd="1" destOrd="0" presId="urn:microsoft.com/office/officeart/2005/8/layout/vList2"/>
    <dgm:cxn modelId="{9D49B152-C039-415F-A6B8-C73126D3BECD}" type="presParOf" srcId="{26BD2318-6BB2-4C68-995C-EDD29D526DB8}" destId="{72782E95-FC42-47BD-8B49-2F7CD0E954BB}" srcOrd="2" destOrd="0" presId="urn:microsoft.com/office/officeart/2005/8/layout/vList2"/>
    <dgm:cxn modelId="{20B447CD-B296-474C-AA3F-C36421BB3A62}" type="presParOf" srcId="{26BD2318-6BB2-4C68-995C-EDD29D526DB8}" destId="{C8F394D8-A5DF-4AD0-8175-CAAC3D268691}" srcOrd="3" destOrd="0" presId="urn:microsoft.com/office/officeart/2005/8/layout/vList2"/>
    <dgm:cxn modelId="{04A12120-05B0-41FC-AD1E-952BB313C82E}" type="presParOf" srcId="{26BD2318-6BB2-4C68-995C-EDD29D526DB8}" destId="{5A59BC37-1CA4-472E-903E-5E755F8DD91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69F6964-D0C5-49C5-98A6-FC4DE9365D9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C8CF897-91CD-4124-8AE3-385FE8918165}">
      <dgm:prSet/>
      <dgm:spPr>
        <a:solidFill>
          <a:srgbClr val="994E99"/>
        </a:solidFill>
      </dgm:spPr>
      <dgm:t>
        <a:bodyPr/>
        <a:lstStyle/>
        <a:p>
          <a:r>
            <a:rPr lang="en-GB"/>
            <a:t>Case studies</a:t>
          </a:r>
          <a:endParaRPr lang="en-US"/>
        </a:p>
      </dgm:t>
    </dgm:pt>
    <dgm:pt modelId="{B4DC0941-F4AB-4C5C-B099-9B957AAE0C82}" type="parTrans" cxnId="{D08CEBE8-B040-49E8-8AF9-28C1B6FABC84}">
      <dgm:prSet/>
      <dgm:spPr/>
      <dgm:t>
        <a:bodyPr/>
        <a:lstStyle/>
        <a:p>
          <a:endParaRPr lang="en-US"/>
        </a:p>
      </dgm:t>
    </dgm:pt>
    <dgm:pt modelId="{21DCE731-CD62-457C-BB3C-ED51C82FA92A}" type="sibTrans" cxnId="{D08CEBE8-B040-49E8-8AF9-28C1B6FABC84}">
      <dgm:prSet/>
      <dgm:spPr/>
      <dgm:t>
        <a:bodyPr/>
        <a:lstStyle/>
        <a:p>
          <a:endParaRPr lang="en-US"/>
        </a:p>
      </dgm:t>
    </dgm:pt>
    <dgm:pt modelId="{DF981A60-17F9-492B-8BBA-B710CEE26B9B}">
      <dgm:prSet/>
      <dgm:spPr>
        <a:solidFill>
          <a:srgbClr val="42B4A1"/>
        </a:solidFill>
      </dgm:spPr>
      <dgm:t>
        <a:bodyPr/>
        <a:lstStyle/>
        <a:p>
          <a:r>
            <a:rPr lang="en-GB" dirty="0"/>
            <a:t>Design, options and examples</a:t>
          </a:r>
          <a:endParaRPr lang="en-US" dirty="0"/>
        </a:p>
      </dgm:t>
    </dgm:pt>
    <dgm:pt modelId="{9F392653-D968-4D24-BBF7-1924B27C6EB3}" type="parTrans" cxnId="{67216725-D955-4F6A-BA8D-82EC9C5FBC03}">
      <dgm:prSet/>
      <dgm:spPr/>
      <dgm:t>
        <a:bodyPr/>
        <a:lstStyle/>
        <a:p>
          <a:endParaRPr lang="en-US"/>
        </a:p>
      </dgm:t>
    </dgm:pt>
    <dgm:pt modelId="{751BD852-61BA-4F31-AB31-53F63274975D}" type="sibTrans" cxnId="{67216725-D955-4F6A-BA8D-82EC9C5FBC03}">
      <dgm:prSet/>
      <dgm:spPr/>
      <dgm:t>
        <a:bodyPr/>
        <a:lstStyle/>
        <a:p>
          <a:endParaRPr lang="en-US"/>
        </a:p>
      </dgm:t>
    </dgm:pt>
    <dgm:pt modelId="{1802B634-2494-4057-ABA6-08FC730493E8}">
      <dgm:prSet/>
      <dgm:spPr/>
      <dgm:t>
        <a:bodyPr/>
        <a:lstStyle/>
        <a:p>
          <a:r>
            <a:rPr lang="en-GB"/>
            <a:t>Challenges</a:t>
          </a:r>
          <a:endParaRPr lang="en-US"/>
        </a:p>
      </dgm:t>
    </dgm:pt>
    <dgm:pt modelId="{49ACA76B-7E6E-40CC-9C27-90F589286C0B}" type="parTrans" cxnId="{BA9616C3-57A4-482B-85BB-32AA7786A272}">
      <dgm:prSet/>
      <dgm:spPr/>
      <dgm:t>
        <a:bodyPr/>
        <a:lstStyle/>
        <a:p>
          <a:endParaRPr lang="en-US"/>
        </a:p>
      </dgm:t>
    </dgm:pt>
    <dgm:pt modelId="{51CF7145-46B4-4847-9A27-942575CA44CA}" type="sibTrans" cxnId="{BA9616C3-57A4-482B-85BB-32AA7786A272}">
      <dgm:prSet/>
      <dgm:spPr/>
      <dgm:t>
        <a:bodyPr/>
        <a:lstStyle/>
        <a:p>
          <a:endParaRPr lang="en-US"/>
        </a:p>
      </dgm:t>
    </dgm:pt>
    <dgm:pt modelId="{92D2B401-E592-48A2-A88E-5CE6CB1B1CED}" type="pres">
      <dgm:prSet presAssocID="{A69F6964-D0C5-49C5-98A6-FC4DE9365D98}" presName="linear" presStyleCnt="0">
        <dgm:presLayoutVars>
          <dgm:animLvl val="lvl"/>
          <dgm:resizeHandles val="exact"/>
        </dgm:presLayoutVars>
      </dgm:prSet>
      <dgm:spPr/>
    </dgm:pt>
    <dgm:pt modelId="{AA0E04EB-4FD1-4047-B8D8-FDA1EF47D58F}" type="pres">
      <dgm:prSet presAssocID="{BC8CF897-91CD-4124-8AE3-385FE891816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6A794A6-BD4D-4162-9B55-3B90DFF2C4DE}" type="pres">
      <dgm:prSet presAssocID="{21DCE731-CD62-457C-BB3C-ED51C82FA92A}" presName="spacer" presStyleCnt="0"/>
      <dgm:spPr/>
    </dgm:pt>
    <dgm:pt modelId="{95CA51B2-8CBC-4A02-9EBF-64C21F1036EA}" type="pres">
      <dgm:prSet presAssocID="{DF981A60-17F9-492B-8BBA-B710CEE26B9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D13E6B9-9079-4072-B364-6D535D052DD5}" type="pres">
      <dgm:prSet presAssocID="{751BD852-61BA-4F31-AB31-53F63274975D}" presName="spacer" presStyleCnt="0"/>
      <dgm:spPr/>
    </dgm:pt>
    <dgm:pt modelId="{872E2CE4-A472-4517-B74B-21583D0DAF4C}" type="pres">
      <dgm:prSet presAssocID="{1802B634-2494-4057-ABA6-08FC730493E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67216725-D955-4F6A-BA8D-82EC9C5FBC03}" srcId="{A69F6964-D0C5-49C5-98A6-FC4DE9365D98}" destId="{DF981A60-17F9-492B-8BBA-B710CEE26B9B}" srcOrd="1" destOrd="0" parTransId="{9F392653-D968-4D24-BBF7-1924B27C6EB3}" sibTransId="{751BD852-61BA-4F31-AB31-53F63274975D}"/>
    <dgm:cxn modelId="{F9E8052E-CBF7-4381-8D96-6BF1A096DD62}" type="presOf" srcId="{1802B634-2494-4057-ABA6-08FC730493E8}" destId="{872E2CE4-A472-4517-B74B-21583D0DAF4C}" srcOrd="0" destOrd="0" presId="urn:microsoft.com/office/officeart/2005/8/layout/vList2"/>
    <dgm:cxn modelId="{CB1C7A7C-3084-413D-93FC-ECD16DCA4E26}" type="presOf" srcId="{BC8CF897-91CD-4124-8AE3-385FE8918165}" destId="{AA0E04EB-4FD1-4047-B8D8-FDA1EF47D58F}" srcOrd="0" destOrd="0" presId="urn:microsoft.com/office/officeart/2005/8/layout/vList2"/>
    <dgm:cxn modelId="{4E00E499-E119-47D3-853E-D5DCF71AED8A}" type="presOf" srcId="{DF981A60-17F9-492B-8BBA-B710CEE26B9B}" destId="{95CA51B2-8CBC-4A02-9EBF-64C21F1036EA}" srcOrd="0" destOrd="0" presId="urn:microsoft.com/office/officeart/2005/8/layout/vList2"/>
    <dgm:cxn modelId="{AAC0BCBC-6F04-486E-AD7D-0AE2E4D4449A}" type="presOf" srcId="{A69F6964-D0C5-49C5-98A6-FC4DE9365D98}" destId="{92D2B401-E592-48A2-A88E-5CE6CB1B1CED}" srcOrd="0" destOrd="0" presId="urn:microsoft.com/office/officeart/2005/8/layout/vList2"/>
    <dgm:cxn modelId="{BA9616C3-57A4-482B-85BB-32AA7786A272}" srcId="{A69F6964-D0C5-49C5-98A6-FC4DE9365D98}" destId="{1802B634-2494-4057-ABA6-08FC730493E8}" srcOrd="2" destOrd="0" parTransId="{49ACA76B-7E6E-40CC-9C27-90F589286C0B}" sibTransId="{51CF7145-46B4-4847-9A27-942575CA44CA}"/>
    <dgm:cxn modelId="{D08CEBE8-B040-49E8-8AF9-28C1B6FABC84}" srcId="{A69F6964-D0C5-49C5-98A6-FC4DE9365D98}" destId="{BC8CF897-91CD-4124-8AE3-385FE8918165}" srcOrd="0" destOrd="0" parTransId="{B4DC0941-F4AB-4C5C-B099-9B957AAE0C82}" sibTransId="{21DCE731-CD62-457C-BB3C-ED51C82FA92A}"/>
    <dgm:cxn modelId="{E4CBDDBE-E1D9-40CB-B84F-CE30CAA2FEBC}" type="presParOf" srcId="{92D2B401-E592-48A2-A88E-5CE6CB1B1CED}" destId="{AA0E04EB-4FD1-4047-B8D8-FDA1EF47D58F}" srcOrd="0" destOrd="0" presId="urn:microsoft.com/office/officeart/2005/8/layout/vList2"/>
    <dgm:cxn modelId="{E7FC9570-CE4D-4307-9D4A-B340BEE348B6}" type="presParOf" srcId="{92D2B401-E592-48A2-A88E-5CE6CB1B1CED}" destId="{36A794A6-BD4D-4162-9B55-3B90DFF2C4DE}" srcOrd="1" destOrd="0" presId="urn:microsoft.com/office/officeart/2005/8/layout/vList2"/>
    <dgm:cxn modelId="{E8292A74-CC7D-4019-ACDC-60F9339FD0E7}" type="presParOf" srcId="{92D2B401-E592-48A2-A88E-5CE6CB1B1CED}" destId="{95CA51B2-8CBC-4A02-9EBF-64C21F1036EA}" srcOrd="2" destOrd="0" presId="urn:microsoft.com/office/officeart/2005/8/layout/vList2"/>
    <dgm:cxn modelId="{E39E5805-7770-4444-BA31-A69F8F0E42E8}" type="presParOf" srcId="{92D2B401-E592-48A2-A88E-5CE6CB1B1CED}" destId="{0D13E6B9-9079-4072-B364-6D535D052DD5}" srcOrd="3" destOrd="0" presId="urn:microsoft.com/office/officeart/2005/8/layout/vList2"/>
    <dgm:cxn modelId="{EA3844C7-594F-46DB-BB85-425CDF02F01A}" type="presParOf" srcId="{92D2B401-E592-48A2-A88E-5CE6CB1B1CED}" destId="{872E2CE4-A472-4517-B74B-21583D0DAF4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6CCAC-645C-4CCE-90BE-D5BEBF1CBBAC}">
      <dsp:nvSpPr>
        <dsp:cNvPr id="0" name=""/>
        <dsp:cNvSpPr/>
      </dsp:nvSpPr>
      <dsp:spPr>
        <a:xfrm>
          <a:off x="82613" y="9085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7D933-1E2A-4E8F-9A86-36A86E876047}">
      <dsp:nvSpPr>
        <dsp:cNvPr id="0" name=""/>
        <dsp:cNvSpPr/>
      </dsp:nvSpPr>
      <dsp:spPr>
        <a:xfrm>
          <a:off x="271034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5310C-F1E8-4089-B032-268EE6989E57}">
      <dsp:nvSpPr>
        <dsp:cNvPr id="0" name=""/>
        <dsp:cNvSpPr/>
      </dsp:nvSpPr>
      <dsp:spPr>
        <a:xfrm>
          <a:off x="1172126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Introductions</a:t>
          </a:r>
          <a:endParaRPr lang="en-US" sz="2400" kern="1200"/>
        </a:p>
      </dsp:txBody>
      <dsp:txXfrm>
        <a:off x="1172126" y="908559"/>
        <a:ext cx="2114937" cy="897246"/>
      </dsp:txXfrm>
    </dsp:sp>
    <dsp:sp modelId="{28841642-02AA-4686-A840-94269EF9F6F0}">
      <dsp:nvSpPr>
        <dsp:cNvPr id="0" name=""/>
        <dsp:cNvSpPr/>
      </dsp:nvSpPr>
      <dsp:spPr>
        <a:xfrm>
          <a:off x="3655575" y="908559"/>
          <a:ext cx="897246" cy="897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E483A-5B45-470A-8338-9F91E6097900}">
      <dsp:nvSpPr>
        <dsp:cNvPr id="0" name=""/>
        <dsp:cNvSpPr/>
      </dsp:nvSpPr>
      <dsp:spPr>
        <a:xfrm>
          <a:off x="3843996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AB015-B47E-4135-A5ED-183FA07AC65F}">
      <dsp:nvSpPr>
        <dsp:cNvPr id="0" name=""/>
        <dsp:cNvSpPr/>
      </dsp:nvSpPr>
      <dsp:spPr>
        <a:xfrm>
          <a:off x="4745088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The plan?</a:t>
          </a:r>
          <a:endParaRPr lang="en-US" sz="2400" kern="1200" dirty="0"/>
        </a:p>
      </dsp:txBody>
      <dsp:txXfrm>
        <a:off x="4745088" y="908559"/>
        <a:ext cx="2114937" cy="897246"/>
      </dsp:txXfrm>
    </dsp:sp>
    <dsp:sp modelId="{8B53A902-E5D6-4DDD-BBA6-90507B39E5B1}">
      <dsp:nvSpPr>
        <dsp:cNvPr id="0" name=""/>
        <dsp:cNvSpPr/>
      </dsp:nvSpPr>
      <dsp:spPr>
        <a:xfrm>
          <a:off x="7228536" y="908559"/>
          <a:ext cx="897246" cy="897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504428-83AB-4885-AC0D-AE7BB6301BE2}">
      <dsp:nvSpPr>
        <dsp:cNvPr id="0" name=""/>
        <dsp:cNvSpPr/>
      </dsp:nvSpPr>
      <dsp:spPr>
        <a:xfrm>
          <a:off x="7416958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DACD-633B-487A-A1B0-3988220F6FFA}">
      <dsp:nvSpPr>
        <dsp:cNvPr id="0" name=""/>
        <dsp:cNvSpPr/>
      </dsp:nvSpPr>
      <dsp:spPr>
        <a:xfrm>
          <a:off x="8318049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Support from BMSDC</a:t>
          </a:r>
          <a:endParaRPr lang="en-US" sz="2400" kern="1200"/>
        </a:p>
      </dsp:txBody>
      <dsp:txXfrm>
        <a:off x="8318049" y="908559"/>
        <a:ext cx="2114937" cy="897246"/>
      </dsp:txXfrm>
    </dsp:sp>
    <dsp:sp modelId="{72DC2F32-74DC-41A6-B01A-4F37457A064C}">
      <dsp:nvSpPr>
        <dsp:cNvPr id="0" name=""/>
        <dsp:cNvSpPr/>
      </dsp:nvSpPr>
      <dsp:spPr>
        <a:xfrm>
          <a:off x="82613" y="2545532"/>
          <a:ext cx="897246" cy="89724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44346-6373-4FBB-8196-7FCE0A3F8B3C}">
      <dsp:nvSpPr>
        <dsp:cNvPr id="0" name=""/>
        <dsp:cNvSpPr/>
      </dsp:nvSpPr>
      <dsp:spPr>
        <a:xfrm>
          <a:off x="271034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0456D-2674-4D48-B9E7-249AA7AC665B}">
      <dsp:nvSpPr>
        <dsp:cNvPr id="0" name=""/>
        <dsp:cNvSpPr/>
      </dsp:nvSpPr>
      <dsp:spPr>
        <a:xfrm>
          <a:off x="1172126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Expectations</a:t>
          </a:r>
          <a:endParaRPr lang="en-US" sz="2400" kern="1200"/>
        </a:p>
      </dsp:txBody>
      <dsp:txXfrm>
        <a:off x="1172126" y="2545532"/>
        <a:ext cx="2114937" cy="897246"/>
      </dsp:txXfrm>
    </dsp:sp>
    <dsp:sp modelId="{2417C5FF-127E-44BE-923D-61CC63179670}">
      <dsp:nvSpPr>
        <dsp:cNvPr id="0" name=""/>
        <dsp:cNvSpPr/>
      </dsp:nvSpPr>
      <dsp:spPr>
        <a:xfrm>
          <a:off x="3655575" y="2545532"/>
          <a:ext cx="897246" cy="897246"/>
        </a:xfrm>
        <a:prstGeom prst="ellipse">
          <a:avLst/>
        </a:prstGeom>
        <a:solidFill>
          <a:srgbClr val="42B4A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7FD17-24CE-40AA-BD74-A5C37C727F57}">
      <dsp:nvSpPr>
        <dsp:cNvPr id="0" name=""/>
        <dsp:cNvSpPr/>
      </dsp:nvSpPr>
      <dsp:spPr>
        <a:xfrm>
          <a:off x="3843996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9AB7D-91BF-4BE4-9E6B-0715531E987A}">
      <dsp:nvSpPr>
        <dsp:cNvPr id="0" name=""/>
        <dsp:cNvSpPr/>
      </dsp:nvSpPr>
      <dsp:spPr>
        <a:xfrm>
          <a:off x="4745088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Resources</a:t>
          </a:r>
          <a:endParaRPr lang="en-US" sz="2400" kern="1200"/>
        </a:p>
      </dsp:txBody>
      <dsp:txXfrm>
        <a:off x="4745088" y="2545532"/>
        <a:ext cx="2114937" cy="897246"/>
      </dsp:txXfrm>
    </dsp:sp>
    <dsp:sp modelId="{91C92118-3018-4E66-8866-99A4C5415057}">
      <dsp:nvSpPr>
        <dsp:cNvPr id="0" name=""/>
        <dsp:cNvSpPr/>
      </dsp:nvSpPr>
      <dsp:spPr>
        <a:xfrm>
          <a:off x="7228536" y="2545532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5A821-9907-4252-853B-1575547714FB}">
      <dsp:nvSpPr>
        <dsp:cNvPr id="0" name=""/>
        <dsp:cNvSpPr/>
      </dsp:nvSpPr>
      <dsp:spPr>
        <a:xfrm>
          <a:off x="7416958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08EB7-978C-40AB-B7D0-EF987687A0FC}">
      <dsp:nvSpPr>
        <dsp:cNvPr id="0" name=""/>
        <dsp:cNvSpPr/>
      </dsp:nvSpPr>
      <dsp:spPr>
        <a:xfrm>
          <a:off x="8318049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Timeline</a:t>
          </a:r>
          <a:endParaRPr lang="en-US" sz="2400" kern="1200"/>
        </a:p>
      </dsp:txBody>
      <dsp:txXfrm>
        <a:off x="8318049" y="2545532"/>
        <a:ext cx="2114937" cy="89724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D4507-5C71-4CB7-892C-1CC7F9EF7913}">
      <dsp:nvSpPr>
        <dsp:cNvPr id="0" name=""/>
        <dsp:cNvSpPr/>
      </dsp:nvSpPr>
      <dsp:spPr>
        <a:xfrm>
          <a:off x="0" y="3763"/>
          <a:ext cx="6263640" cy="1747906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Ideas and discussions</a:t>
          </a:r>
          <a:endParaRPr lang="en-US" sz="4400" kern="1200"/>
        </a:p>
      </dsp:txBody>
      <dsp:txXfrm>
        <a:off x="85326" y="89089"/>
        <a:ext cx="6092988" cy="1577254"/>
      </dsp:txXfrm>
    </dsp:sp>
    <dsp:sp modelId="{7F0AAE9C-2820-4BDF-9E90-361E08FA7C95}">
      <dsp:nvSpPr>
        <dsp:cNvPr id="0" name=""/>
        <dsp:cNvSpPr/>
      </dsp:nvSpPr>
      <dsp:spPr>
        <a:xfrm>
          <a:off x="0" y="1878390"/>
          <a:ext cx="6263640" cy="1747906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What’s the first thing to do?</a:t>
          </a:r>
          <a:endParaRPr lang="en-US" sz="4400" kern="1200"/>
        </a:p>
      </dsp:txBody>
      <dsp:txXfrm>
        <a:off x="85326" y="1963716"/>
        <a:ext cx="6092988" cy="1577254"/>
      </dsp:txXfrm>
    </dsp:sp>
    <dsp:sp modelId="{CA39F63C-F76B-4E94-95B3-8A5752B48EE5}">
      <dsp:nvSpPr>
        <dsp:cNvPr id="0" name=""/>
        <dsp:cNvSpPr/>
      </dsp:nvSpPr>
      <dsp:spPr>
        <a:xfrm>
          <a:off x="0" y="3753017"/>
          <a:ext cx="6263640" cy="174790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Questions?</a:t>
          </a:r>
          <a:endParaRPr lang="en-US" sz="4400" kern="1200"/>
        </a:p>
      </dsp:txBody>
      <dsp:txXfrm>
        <a:off x="85326" y="3838343"/>
        <a:ext cx="6092988" cy="1577254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6CCAC-645C-4CCE-90BE-D5BEBF1CBBAC}">
      <dsp:nvSpPr>
        <dsp:cNvPr id="0" name=""/>
        <dsp:cNvSpPr/>
      </dsp:nvSpPr>
      <dsp:spPr>
        <a:xfrm>
          <a:off x="82613" y="9085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7D933-1E2A-4E8F-9A86-36A86E876047}">
      <dsp:nvSpPr>
        <dsp:cNvPr id="0" name=""/>
        <dsp:cNvSpPr/>
      </dsp:nvSpPr>
      <dsp:spPr>
        <a:xfrm>
          <a:off x="271034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5310C-F1E8-4089-B032-268EE6989E57}">
      <dsp:nvSpPr>
        <dsp:cNvPr id="0" name=""/>
        <dsp:cNvSpPr/>
      </dsp:nvSpPr>
      <dsp:spPr>
        <a:xfrm>
          <a:off x="1172126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Check in</a:t>
          </a:r>
          <a:endParaRPr lang="en-US" sz="2400" kern="1200" dirty="0"/>
        </a:p>
      </dsp:txBody>
      <dsp:txXfrm>
        <a:off x="1172126" y="908559"/>
        <a:ext cx="2114937" cy="897246"/>
      </dsp:txXfrm>
    </dsp:sp>
    <dsp:sp modelId="{28841642-02AA-4686-A840-94269EF9F6F0}">
      <dsp:nvSpPr>
        <dsp:cNvPr id="0" name=""/>
        <dsp:cNvSpPr/>
      </dsp:nvSpPr>
      <dsp:spPr>
        <a:xfrm>
          <a:off x="3655575" y="908559"/>
          <a:ext cx="897246" cy="897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E483A-5B45-470A-8338-9F91E6097900}">
      <dsp:nvSpPr>
        <dsp:cNvPr id="0" name=""/>
        <dsp:cNvSpPr/>
      </dsp:nvSpPr>
      <dsp:spPr>
        <a:xfrm>
          <a:off x="3843996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AB015-B47E-4135-A5ED-183FA07AC65F}">
      <dsp:nvSpPr>
        <dsp:cNvPr id="0" name=""/>
        <dsp:cNvSpPr/>
      </dsp:nvSpPr>
      <dsp:spPr>
        <a:xfrm>
          <a:off x="4745088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Why is data important? </a:t>
          </a:r>
          <a:endParaRPr lang="en-US" sz="2400" kern="1200" dirty="0"/>
        </a:p>
      </dsp:txBody>
      <dsp:txXfrm>
        <a:off x="4745088" y="908559"/>
        <a:ext cx="2114937" cy="897246"/>
      </dsp:txXfrm>
    </dsp:sp>
    <dsp:sp modelId="{8B53A902-E5D6-4DDD-BBA6-90507B39E5B1}">
      <dsp:nvSpPr>
        <dsp:cNvPr id="0" name=""/>
        <dsp:cNvSpPr/>
      </dsp:nvSpPr>
      <dsp:spPr>
        <a:xfrm>
          <a:off x="7228536" y="908559"/>
          <a:ext cx="897246" cy="897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504428-83AB-4885-AC0D-AE7BB6301BE2}">
      <dsp:nvSpPr>
        <dsp:cNvPr id="0" name=""/>
        <dsp:cNvSpPr/>
      </dsp:nvSpPr>
      <dsp:spPr>
        <a:xfrm>
          <a:off x="7416958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DACD-633B-487A-A1B0-3988220F6FFA}">
      <dsp:nvSpPr>
        <dsp:cNvPr id="0" name=""/>
        <dsp:cNvSpPr/>
      </dsp:nvSpPr>
      <dsp:spPr>
        <a:xfrm>
          <a:off x="8318049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Where can you find evidence? </a:t>
          </a:r>
          <a:endParaRPr lang="en-US" sz="2400" kern="1200" dirty="0"/>
        </a:p>
      </dsp:txBody>
      <dsp:txXfrm>
        <a:off x="8318049" y="908559"/>
        <a:ext cx="2114937" cy="897246"/>
      </dsp:txXfrm>
    </dsp:sp>
    <dsp:sp modelId="{72DC2F32-74DC-41A6-B01A-4F37457A064C}">
      <dsp:nvSpPr>
        <dsp:cNvPr id="0" name=""/>
        <dsp:cNvSpPr/>
      </dsp:nvSpPr>
      <dsp:spPr>
        <a:xfrm>
          <a:off x="82613" y="2545532"/>
          <a:ext cx="897246" cy="897246"/>
        </a:xfrm>
        <a:prstGeom prst="ellipse">
          <a:avLst/>
        </a:prstGeom>
        <a:solidFill>
          <a:srgbClr val="994E9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44346-6373-4FBB-8196-7FCE0A3F8B3C}">
      <dsp:nvSpPr>
        <dsp:cNvPr id="0" name=""/>
        <dsp:cNvSpPr/>
      </dsp:nvSpPr>
      <dsp:spPr>
        <a:xfrm>
          <a:off x="271034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0456D-2674-4D48-B9E7-249AA7AC665B}">
      <dsp:nvSpPr>
        <dsp:cNvPr id="0" name=""/>
        <dsp:cNvSpPr/>
      </dsp:nvSpPr>
      <dsp:spPr>
        <a:xfrm>
          <a:off x="1172126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Sources and topics </a:t>
          </a:r>
        </a:p>
      </dsp:txBody>
      <dsp:txXfrm>
        <a:off x="1172126" y="2545532"/>
        <a:ext cx="2114937" cy="897246"/>
      </dsp:txXfrm>
    </dsp:sp>
    <dsp:sp modelId="{2417C5FF-127E-44BE-923D-61CC63179670}">
      <dsp:nvSpPr>
        <dsp:cNvPr id="0" name=""/>
        <dsp:cNvSpPr/>
      </dsp:nvSpPr>
      <dsp:spPr>
        <a:xfrm>
          <a:off x="3655575" y="2545532"/>
          <a:ext cx="897246" cy="897246"/>
        </a:xfrm>
        <a:prstGeom prst="ellipse">
          <a:avLst/>
        </a:prstGeom>
        <a:solidFill>
          <a:srgbClr val="42B4A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7FD17-24CE-40AA-BD74-A5C37C727F57}">
      <dsp:nvSpPr>
        <dsp:cNvPr id="0" name=""/>
        <dsp:cNvSpPr/>
      </dsp:nvSpPr>
      <dsp:spPr>
        <a:xfrm>
          <a:off x="3843996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9AB7D-91BF-4BE4-9E6B-0715531E987A}">
      <dsp:nvSpPr>
        <dsp:cNvPr id="0" name=""/>
        <dsp:cNvSpPr/>
      </dsp:nvSpPr>
      <dsp:spPr>
        <a:xfrm>
          <a:off x="4745088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Data protection </a:t>
          </a:r>
          <a:endParaRPr lang="en-US" sz="2400" kern="1200" dirty="0"/>
        </a:p>
      </dsp:txBody>
      <dsp:txXfrm>
        <a:off x="4745088" y="2545532"/>
        <a:ext cx="2114937" cy="897246"/>
      </dsp:txXfrm>
    </dsp:sp>
    <dsp:sp modelId="{91C92118-3018-4E66-8866-99A4C5415057}">
      <dsp:nvSpPr>
        <dsp:cNvPr id="0" name=""/>
        <dsp:cNvSpPr/>
      </dsp:nvSpPr>
      <dsp:spPr>
        <a:xfrm>
          <a:off x="7228536" y="2545532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5A821-9907-4252-853B-1575547714FB}">
      <dsp:nvSpPr>
        <dsp:cNvPr id="0" name=""/>
        <dsp:cNvSpPr/>
      </dsp:nvSpPr>
      <dsp:spPr>
        <a:xfrm>
          <a:off x="7416958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08EB7-978C-40AB-B7D0-EF987687A0FC}">
      <dsp:nvSpPr>
        <dsp:cNvPr id="0" name=""/>
        <dsp:cNvSpPr/>
      </dsp:nvSpPr>
      <dsp:spPr>
        <a:xfrm>
          <a:off x="8318049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Presenting evidence</a:t>
          </a:r>
        </a:p>
      </dsp:txBody>
      <dsp:txXfrm>
        <a:off x="8318049" y="2545532"/>
        <a:ext cx="2114937" cy="89724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081FC6-C1EE-4546-947D-C07671838F73}">
      <dsp:nvSpPr>
        <dsp:cNvPr id="0" name=""/>
        <dsp:cNvSpPr/>
      </dsp:nvSpPr>
      <dsp:spPr>
        <a:xfrm>
          <a:off x="0" y="848326"/>
          <a:ext cx="6263640" cy="1175264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 dirty="0"/>
            <a:t>How is it helpful?</a:t>
          </a:r>
          <a:endParaRPr lang="en-US" sz="4900" kern="1200" dirty="0"/>
        </a:p>
      </dsp:txBody>
      <dsp:txXfrm>
        <a:off x="57372" y="905698"/>
        <a:ext cx="6148896" cy="1060520"/>
      </dsp:txXfrm>
    </dsp:sp>
    <dsp:sp modelId="{C43E86D3-B3A0-4F71-8662-CAFA7EF11979}">
      <dsp:nvSpPr>
        <dsp:cNvPr id="0" name=""/>
        <dsp:cNvSpPr/>
      </dsp:nvSpPr>
      <dsp:spPr>
        <a:xfrm>
          <a:off x="0" y="2164711"/>
          <a:ext cx="6263640" cy="1175264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What’s available?</a:t>
          </a:r>
          <a:endParaRPr lang="en-US" sz="4900" kern="1200"/>
        </a:p>
      </dsp:txBody>
      <dsp:txXfrm>
        <a:off x="57372" y="2222083"/>
        <a:ext cx="6148896" cy="1060520"/>
      </dsp:txXfrm>
    </dsp:sp>
    <dsp:sp modelId="{CBD17DE3-B345-41CF-8835-449A4CBC5F36}">
      <dsp:nvSpPr>
        <dsp:cNvPr id="0" name=""/>
        <dsp:cNvSpPr/>
      </dsp:nvSpPr>
      <dsp:spPr>
        <a:xfrm>
          <a:off x="0" y="3481096"/>
          <a:ext cx="6263640" cy="117526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900" kern="1200"/>
            <a:t>Where can you find it?</a:t>
          </a:r>
          <a:endParaRPr lang="en-US" sz="4900" kern="1200"/>
        </a:p>
      </dsp:txBody>
      <dsp:txXfrm>
        <a:off x="57372" y="3538468"/>
        <a:ext cx="6148896" cy="106052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E5D379-67D2-45A7-A8E4-F44322A41823}">
      <dsp:nvSpPr>
        <dsp:cNvPr id="0" name=""/>
        <dsp:cNvSpPr/>
      </dsp:nvSpPr>
      <dsp:spPr>
        <a:xfrm>
          <a:off x="0" y="556163"/>
          <a:ext cx="6263640" cy="1007370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200" kern="1200"/>
            <a:t>Connections and decisions</a:t>
          </a:r>
          <a:endParaRPr lang="en-US" sz="4200" kern="1200"/>
        </a:p>
      </dsp:txBody>
      <dsp:txXfrm>
        <a:off x="49176" y="605339"/>
        <a:ext cx="6165288" cy="909018"/>
      </dsp:txXfrm>
    </dsp:sp>
    <dsp:sp modelId="{CEEDE797-66C3-407B-8761-DE7C91522DC9}">
      <dsp:nvSpPr>
        <dsp:cNvPr id="0" name=""/>
        <dsp:cNvSpPr/>
      </dsp:nvSpPr>
      <dsp:spPr>
        <a:xfrm>
          <a:off x="0" y="1684494"/>
          <a:ext cx="6263640" cy="1007370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200" kern="1200"/>
            <a:t>Gaps</a:t>
          </a:r>
          <a:endParaRPr lang="en-US" sz="4200" kern="1200"/>
        </a:p>
      </dsp:txBody>
      <dsp:txXfrm>
        <a:off x="49176" y="1733670"/>
        <a:ext cx="6165288" cy="909018"/>
      </dsp:txXfrm>
    </dsp:sp>
    <dsp:sp modelId="{6626E690-0E0A-42C5-BA56-E7535CB7C4EE}">
      <dsp:nvSpPr>
        <dsp:cNvPr id="0" name=""/>
        <dsp:cNvSpPr/>
      </dsp:nvSpPr>
      <dsp:spPr>
        <a:xfrm>
          <a:off x="0" y="2812823"/>
          <a:ext cx="6263640" cy="100737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200" kern="1200"/>
            <a:t>Case studies</a:t>
          </a:r>
          <a:endParaRPr lang="en-US" sz="4200" kern="1200"/>
        </a:p>
      </dsp:txBody>
      <dsp:txXfrm>
        <a:off x="49176" y="2861999"/>
        <a:ext cx="6165288" cy="909018"/>
      </dsp:txXfrm>
    </dsp:sp>
    <dsp:sp modelId="{AC82017A-8262-4D3E-B714-B1248764D7E1}">
      <dsp:nvSpPr>
        <dsp:cNvPr id="0" name=""/>
        <dsp:cNvSpPr/>
      </dsp:nvSpPr>
      <dsp:spPr>
        <a:xfrm>
          <a:off x="0" y="3941153"/>
          <a:ext cx="6263640" cy="100737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200" kern="1200"/>
            <a:t>Presenting information</a:t>
          </a:r>
          <a:endParaRPr lang="en-US" sz="4200" kern="1200"/>
        </a:p>
      </dsp:txBody>
      <dsp:txXfrm>
        <a:off x="49176" y="3990329"/>
        <a:ext cx="6165288" cy="909018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D4507-5C71-4CB7-892C-1CC7F9EF7913}">
      <dsp:nvSpPr>
        <dsp:cNvPr id="0" name=""/>
        <dsp:cNvSpPr/>
      </dsp:nvSpPr>
      <dsp:spPr>
        <a:xfrm>
          <a:off x="0" y="3763"/>
          <a:ext cx="6263640" cy="1747906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Ideas and discussions</a:t>
          </a:r>
          <a:endParaRPr lang="en-US" sz="4400" kern="1200"/>
        </a:p>
      </dsp:txBody>
      <dsp:txXfrm>
        <a:off x="85326" y="89089"/>
        <a:ext cx="6092988" cy="1577254"/>
      </dsp:txXfrm>
    </dsp:sp>
    <dsp:sp modelId="{7F0AAE9C-2820-4BDF-9E90-361E08FA7C95}">
      <dsp:nvSpPr>
        <dsp:cNvPr id="0" name=""/>
        <dsp:cNvSpPr/>
      </dsp:nvSpPr>
      <dsp:spPr>
        <a:xfrm>
          <a:off x="0" y="1878390"/>
          <a:ext cx="6263640" cy="1747906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What’s the first thing to do?</a:t>
          </a:r>
          <a:endParaRPr lang="en-US" sz="4400" kern="1200"/>
        </a:p>
      </dsp:txBody>
      <dsp:txXfrm>
        <a:off x="85326" y="1963716"/>
        <a:ext cx="6092988" cy="1577254"/>
      </dsp:txXfrm>
    </dsp:sp>
    <dsp:sp modelId="{CA39F63C-F76B-4E94-95B3-8A5752B48EE5}">
      <dsp:nvSpPr>
        <dsp:cNvPr id="0" name=""/>
        <dsp:cNvSpPr/>
      </dsp:nvSpPr>
      <dsp:spPr>
        <a:xfrm>
          <a:off x="0" y="3753017"/>
          <a:ext cx="6263640" cy="174790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Questions?</a:t>
          </a:r>
          <a:endParaRPr lang="en-US" sz="4400" kern="1200"/>
        </a:p>
      </dsp:txBody>
      <dsp:txXfrm>
        <a:off x="85326" y="3838343"/>
        <a:ext cx="6092988" cy="157725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6CCAC-645C-4CCE-90BE-D5BEBF1CBBAC}">
      <dsp:nvSpPr>
        <dsp:cNvPr id="0" name=""/>
        <dsp:cNvSpPr/>
      </dsp:nvSpPr>
      <dsp:spPr>
        <a:xfrm>
          <a:off x="82613" y="9085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7D933-1E2A-4E8F-9A86-36A86E876047}">
      <dsp:nvSpPr>
        <dsp:cNvPr id="0" name=""/>
        <dsp:cNvSpPr/>
      </dsp:nvSpPr>
      <dsp:spPr>
        <a:xfrm>
          <a:off x="271034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5310C-F1E8-4089-B032-268EE6989E57}">
      <dsp:nvSpPr>
        <dsp:cNvPr id="0" name=""/>
        <dsp:cNvSpPr/>
      </dsp:nvSpPr>
      <dsp:spPr>
        <a:xfrm>
          <a:off x="1172126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Check in</a:t>
          </a:r>
          <a:endParaRPr lang="en-US" sz="2400" kern="1200" dirty="0"/>
        </a:p>
      </dsp:txBody>
      <dsp:txXfrm>
        <a:off x="1172126" y="908559"/>
        <a:ext cx="2114937" cy="897246"/>
      </dsp:txXfrm>
    </dsp:sp>
    <dsp:sp modelId="{28841642-02AA-4686-A840-94269EF9F6F0}">
      <dsp:nvSpPr>
        <dsp:cNvPr id="0" name=""/>
        <dsp:cNvSpPr/>
      </dsp:nvSpPr>
      <dsp:spPr>
        <a:xfrm>
          <a:off x="3655575" y="908559"/>
          <a:ext cx="897246" cy="897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E483A-5B45-470A-8338-9F91E6097900}">
      <dsp:nvSpPr>
        <dsp:cNvPr id="0" name=""/>
        <dsp:cNvSpPr/>
      </dsp:nvSpPr>
      <dsp:spPr>
        <a:xfrm>
          <a:off x="3843996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AB015-B47E-4135-A5ED-183FA07AC65F}">
      <dsp:nvSpPr>
        <dsp:cNvPr id="0" name=""/>
        <dsp:cNvSpPr/>
      </dsp:nvSpPr>
      <dsp:spPr>
        <a:xfrm>
          <a:off x="4745088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What we have covered so far </a:t>
          </a:r>
          <a:endParaRPr lang="en-US" sz="2400" kern="1200" dirty="0"/>
        </a:p>
      </dsp:txBody>
      <dsp:txXfrm>
        <a:off x="4745088" y="908559"/>
        <a:ext cx="2114937" cy="897246"/>
      </dsp:txXfrm>
    </dsp:sp>
    <dsp:sp modelId="{8B53A902-E5D6-4DDD-BBA6-90507B39E5B1}">
      <dsp:nvSpPr>
        <dsp:cNvPr id="0" name=""/>
        <dsp:cNvSpPr/>
      </dsp:nvSpPr>
      <dsp:spPr>
        <a:xfrm>
          <a:off x="7228536" y="908559"/>
          <a:ext cx="897246" cy="897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504428-83AB-4885-AC0D-AE7BB6301BE2}">
      <dsp:nvSpPr>
        <dsp:cNvPr id="0" name=""/>
        <dsp:cNvSpPr/>
      </dsp:nvSpPr>
      <dsp:spPr>
        <a:xfrm>
          <a:off x="7416958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DACD-633B-487A-A1B0-3988220F6FFA}">
      <dsp:nvSpPr>
        <dsp:cNvPr id="0" name=""/>
        <dsp:cNvSpPr/>
      </dsp:nvSpPr>
      <dsp:spPr>
        <a:xfrm>
          <a:off x="8318049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What could your plan look like? </a:t>
          </a:r>
          <a:endParaRPr lang="en-US" sz="2400" kern="1200" dirty="0"/>
        </a:p>
      </dsp:txBody>
      <dsp:txXfrm>
        <a:off x="8318049" y="908559"/>
        <a:ext cx="2114937" cy="897246"/>
      </dsp:txXfrm>
    </dsp:sp>
    <dsp:sp modelId="{72DC2F32-74DC-41A6-B01A-4F37457A064C}">
      <dsp:nvSpPr>
        <dsp:cNvPr id="0" name=""/>
        <dsp:cNvSpPr/>
      </dsp:nvSpPr>
      <dsp:spPr>
        <a:xfrm>
          <a:off x="82613" y="2545532"/>
          <a:ext cx="897246" cy="897246"/>
        </a:xfrm>
        <a:prstGeom prst="ellipse">
          <a:avLst/>
        </a:prstGeom>
        <a:solidFill>
          <a:srgbClr val="994E9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44346-6373-4FBB-8196-7FCE0A3F8B3C}">
      <dsp:nvSpPr>
        <dsp:cNvPr id="0" name=""/>
        <dsp:cNvSpPr/>
      </dsp:nvSpPr>
      <dsp:spPr>
        <a:xfrm>
          <a:off x="271034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0456D-2674-4D48-B9E7-249AA7AC665B}">
      <dsp:nvSpPr>
        <dsp:cNvPr id="0" name=""/>
        <dsp:cNvSpPr/>
      </dsp:nvSpPr>
      <dsp:spPr>
        <a:xfrm>
          <a:off x="1172126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What would you like to include?</a:t>
          </a:r>
        </a:p>
      </dsp:txBody>
      <dsp:txXfrm>
        <a:off x="1172126" y="2545532"/>
        <a:ext cx="2114937" cy="897246"/>
      </dsp:txXfrm>
    </dsp:sp>
    <dsp:sp modelId="{2417C5FF-127E-44BE-923D-61CC63179670}">
      <dsp:nvSpPr>
        <dsp:cNvPr id="0" name=""/>
        <dsp:cNvSpPr/>
      </dsp:nvSpPr>
      <dsp:spPr>
        <a:xfrm>
          <a:off x="3655575" y="2545532"/>
          <a:ext cx="897246" cy="897246"/>
        </a:xfrm>
        <a:prstGeom prst="ellipse">
          <a:avLst/>
        </a:prstGeom>
        <a:solidFill>
          <a:srgbClr val="42B4A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7FD17-24CE-40AA-BD74-A5C37C727F57}">
      <dsp:nvSpPr>
        <dsp:cNvPr id="0" name=""/>
        <dsp:cNvSpPr/>
      </dsp:nvSpPr>
      <dsp:spPr>
        <a:xfrm>
          <a:off x="3843996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9AB7D-91BF-4BE4-9E6B-0715531E987A}">
      <dsp:nvSpPr>
        <dsp:cNvPr id="0" name=""/>
        <dsp:cNvSpPr/>
      </dsp:nvSpPr>
      <dsp:spPr>
        <a:xfrm>
          <a:off x="4745088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How to add value </a:t>
          </a:r>
          <a:endParaRPr lang="en-US" sz="2400" kern="1200" dirty="0"/>
        </a:p>
      </dsp:txBody>
      <dsp:txXfrm>
        <a:off x="4745088" y="2545532"/>
        <a:ext cx="2114937" cy="897246"/>
      </dsp:txXfrm>
    </dsp:sp>
    <dsp:sp modelId="{91C92118-3018-4E66-8866-99A4C5415057}">
      <dsp:nvSpPr>
        <dsp:cNvPr id="0" name=""/>
        <dsp:cNvSpPr/>
      </dsp:nvSpPr>
      <dsp:spPr>
        <a:xfrm>
          <a:off x="7228536" y="2545532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5A821-9907-4252-853B-1575547714FB}">
      <dsp:nvSpPr>
        <dsp:cNvPr id="0" name=""/>
        <dsp:cNvSpPr/>
      </dsp:nvSpPr>
      <dsp:spPr>
        <a:xfrm>
          <a:off x="7416958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08EB7-978C-40AB-B7D0-EF987687A0FC}">
      <dsp:nvSpPr>
        <dsp:cNvPr id="0" name=""/>
        <dsp:cNvSpPr/>
      </dsp:nvSpPr>
      <dsp:spPr>
        <a:xfrm>
          <a:off x="8318049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Opportunities and ambitions</a:t>
          </a:r>
        </a:p>
      </dsp:txBody>
      <dsp:txXfrm>
        <a:off x="8318049" y="2545532"/>
        <a:ext cx="2114937" cy="89724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1797ED-9DDA-47CD-9C0D-A1705CDB89B6}">
      <dsp:nvSpPr>
        <dsp:cNvPr id="0" name=""/>
        <dsp:cNvSpPr/>
      </dsp:nvSpPr>
      <dsp:spPr>
        <a:xfrm>
          <a:off x="0" y="71693"/>
          <a:ext cx="6263640" cy="1271205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Placemaking</a:t>
          </a:r>
          <a:endParaRPr lang="en-US" sz="3200" kern="1200"/>
        </a:p>
      </dsp:txBody>
      <dsp:txXfrm>
        <a:off x="62055" y="133748"/>
        <a:ext cx="6139530" cy="1147095"/>
      </dsp:txXfrm>
    </dsp:sp>
    <dsp:sp modelId="{5598C1B9-A760-429F-BE09-88DACFDCABD8}">
      <dsp:nvSpPr>
        <dsp:cNvPr id="0" name=""/>
        <dsp:cNvSpPr/>
      </dsp:nvSpPr>
      <dsp:spPr>
        <a:xfrm>
          <a:off x="0" y="1435058"/>
          <a:ext cx="6263640" cy="1271205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Community engagement</a:t>
          </a:r>
          <a:endParaRPr lang="en-US" sz="3200" kern="1200"/>
        </a:p>
      </dsp:txBody>
      <dsp:txXfrm>
        <a:off x="62055" y="1497113"/>
        <a:ext cx="6139530" cy="1147095"/>
      </dsp:txXfrm>
    </dsp:sp>
    <dsp:sp modelId="{93436304-35F3-4208-90EF-97C2F51D08FA}">
      <dsp:nvSpPr>
        <dsp:cNvPr id="0" name=""/>
        <dsp:cNvSpPr/>
      </dsp:nvSpPr>
      <dsp:spPr>
        <a:xfrm>
          <a:off x="0" y="2798423"/>
          <a:ext cx="6263640" cy="127120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Gathering and using evidence and data</a:t>
          </a:r>
          <a:endParaRPr lang="en-US" sz="3200" kern="1200"/>
        </a:p>
      </dsp:txBody>
      <dsp:txXfrm>
        <a:off x="62055" y="2860478"/>
        <a:ext cx="6139530" cy="1147095"/>
      </dsp:txXfrm>
    </dsp:sp>
    <dsp:sp modelId="{0A7D068E-D002-4E4F-B751-B68B39F6B555}">
      <dsp:nvSpPr>
        <dsp:cNvPr id="0" name=""/>
        <dsp:cNvSpPr/>
      </dsp:nvSpPr>
      <dsp:spPr>
        <a:xfrm>
          <a:off x="0" y="4161789"/>
          <a:ext cx="6263640" cy="12712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Producing a plan</a:t>
          </a:r>
          <a:endParaRPr lang="en-US" sz="3200" kern="1200"/>
        </a:p>
      </dsp:txBody>
      <dsp:txXfrm>
        <a:off x="62055" y="4223844"/>
        <a:ext cx="6139530" cy="114709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EAA8EA-E38F-4DA4-B2C4-B3DCF4B9BF0F}">
      <dsp:nvSpPr>
        <dsp:cNvPr id="0" name=""/>
        <dsp:cNvSpPr/>
      </dsp:nvSpPr>
      <dsp:spPr>
        <a:xfrm>
          <a:off x="0" y="85553"/>
          <a:ext cx="6263640" cy="1223235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/>
            <a:t>What to include?</a:t>
          </a:r>
          <a:endParaRPr lang="en-US" sz="5100" kern="1200"/>
        </a:p>
      </dsp:txBody>
      <dsp:txXfrm>
        <a:off x="59713" y="145266"/>
        <a:ext cx="6144214" cy="1103809"/>
      </dsp:txXfrm>
    </dsp:sp>
    <dsp:sp modelId="{191056A7-1DF6-47C3-B95D-AC4F3354F662}">
      <dsp:nvSpPr>
        <dsp:cNvPr id="0" name=""/>
        <dsp:cNvSpPr/>
      </dsp:nvSpPr>
      <dsp:spPr>
        <a:xfrm>
          <a:off x="0" y="1455668"/>
          <a:ext cx="6263640" cy="1223235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 dirty="0"/>
            <a:t>What is added value?</a:t>
          </a:r>
        </a:p>
      </dsp:txBody>
      <dsp:txXfrm>
        <a:off x="59713" y="1515381"/>
        <a:ext cx="6144214" cy="1103809"/>
      </dsp:txXfrm>
    </dsp:sp>
    <dsp:sp modelId="{DCA17DC9-22DB-4C4F-9866-F7F88166EA3A}">
      <dsp:nvSpPr>
        <dsp:cNvPr id="0" name=""/>
        <dsp:cNvSpPr/>
      </dsp:nvSpPr>
      <dsp:spPr>
        <a:xfrm>
          <a:off x="0" y="2825783"/>
          <a:ext cx="6263640" cy="122323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/>
            <a:t>Presentation</a:t>
          </a:r>
          <a:endParaRPr lang="en-US" sz="5100" kern="1200"/>
        </a:p>
      </dsp:txBody>
      <dsp:txXfrm>
        <a:off x="59713" y="2885496"/>
        <a:ext cx="6144214" cy="1103809"/>
      </dsp:txXfrm>
    </dsp:sp>
    <dsp:sp modelId="{A5AA1F06-0F66-480B-A823-3EAF571B496A}">
      <dsp:nvSpPr>
        <dsp:cNvPr id="0" name=""/>
        <dsp:cNvSpPr/>
      </dsp:nvSpPr>
      <dsp:spPr>
        <a:xfrm>
          <a:off x="0" y="4195898"/>
          <a:ext cx="6263640" cy="122323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/>
            <a:t>Structure and layout</a:t>
          </a:r>
          <a:endParaRPr lang="en-US" sz="5100" kern="1200"/>
        </a:p>
      </dsp:txBody>
      <dsp:txXfrm>
        <a:off x="59713" y="4255611"/>
        <a:ext cx="6144214" cy="1103809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8D4507-5C71-4CB7-892C-1CC7F9EF7913}">
      <dsp:nvSpPr>
        <dsp:cNvPr id="0" name=""/>
        <dsp:cNvSpPr/>
      </dsp:nvSpPr>
      <dsp:spPr>
        <a:xfrm>
          <a:off x="0" y="3763"/>
          <a:ext cx="6263640" cy="1747906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Ideas and discussions</a:t>
          </a:r>
          <a:endParaRPr lang="en-US" sz="4400" kern="1200"/>
        </a:p>
      </dsp:txBody>
      <dsp:txXfrm>
        <a:off x="85326" y="89089"/>
        <a:ext cx="6092988" cy="1577254"/>
      </dsp:txXfrm>
    </dsp:sp>
    <dsp:sp modelId="{7F0AAE9C-2820-4BDF-9E90-361E08FA7C95}">
      <dsp:nvSpPr>
        <dsp:cNvPr id="0" name=""/>
        <dsp:cNvSpPr/>
      </dsp:nvSpPr>
      <dsp:spPr>
        <a:xfrm>
          <a:off x="0" y="1878390"/>
          <a:ext cx="6263640" cy="1747906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What’s the first thing to do?</a:t>
          </a:r>
          <a:endParaRPr lang="en-US" sz="4400" kern="1200"/>
        </a:p>
      </dsp:txBody>
      <dsp:txXfrm>
        <a:off x="85326" y="1963716"/>
        <a:ext cx="6092988" cy="1577254"/>
      </dsp:txXfrm>
    </dsp:sp>
    <dsp:sp modelId="{CA39F63C-F76B-4E94-95B3-8A5752B48EE5}">
      <dsp:nvSpPr>
        <dsp:cNvPr id="0" name=""/>
        <dsp:cNvSpPr/>
      </dsp:nvSpPr>
      <dsp:spPr>
        <a:xfrm>
          <a:off x="0" y="3753017"/>
          <a:ext cx="6263640" cy="174790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Questions?</a:t>
          </a:r>
          <a:endParaRPr lang="en-US" sz="4400" kern="1200"/>
        </a:p>
      </dsp:txBody>
      <dsp:txXfrm>
        <a:off x="85326" y="3838343"/>
        <a:ext cx="6092988" cy="15772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EB69D9-8151-4DFE-893F-16E52D6D1966}">
      <dsp:nvSpPr>
        <dsp:cNvPr id="0" name=""/>
        <dsp:cNvSpPr/>
      </dsp:nvSpPr>
      <dsp:spPr>
        <a:xfrm>
          <a:off x="682897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rgbClr val="994E99">
            <a:alpha val="33000"/>
          </a:srgb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New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Existing</a:t>
          </a:r>
        </a:p>
      </dsp:txBody>
      <dsp:txXfrm>
        <a:off x="1360661" y="1346238"/>
        <a:ext cx="1321638" cy="1658861"/>
      </dsp:txXfrm>
    </dsp:sp>
    <dsp:sp modelId="{2F435E42-E796-4F03-9E99-4E6E8B0BCBCF}">
      <dsp:nvSpPr>
        <dsp:cNvPr id="0" name=""/>
        <dsp:cNvSpPr/>
      </dsp:nvSpPr>
      <dsp:spPr>
        <a:xfrm>
          <a:off x="5134" y="1497905"/>
          <a:ext cx="1355526" cy="1355526"/>
        </a:xfrm>
        <a:prstGeom prst="ellipse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Open to Community Groups	</a:t>
          </a:r>
        </a:p>
      </dsp:txBody>
      <dsp:txXfrm>
        <a:off x="203646" y="1696417"/>
        <a:ext cx="958502" cy="958502"/>
      </dsp:txXfrm>
    </dsp:sp>
    <dsp:sp modelId="{F01CF73A-C0C9-49E5-A79C-7F1559E0693B}">
      <dsp:nvSpPr>
        <dsp:cNvPr id="0" name=""/>
        <dsp:cNvSpPr/>
      </dsp:nvSpPr>
      <dsp:spPr>
        <a:xfrm>
          <a:off x="4241155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Publicity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Feedback</a:t>
          </a:r>
        </a:p>
      </dsp:txBody>
      <dsp:txXfrm>
        <a:off x="4918918" y="1346238"/>
        <a:ext cx="1321638" cy="1658861"/>
      </dsp:txXfrm>
    </dsp:sp>
    <dsp:sp modelId="{7B2EA25C-FFF5-40DB-B7A8-A89321669000}">
      <dsp:nvSpPr>
        <dsp:cNvPr id="0" name=""/>
        <dsp:cNvSpPr/>
      </dsp:nvSpPr>
      <dsp:spPr>
        <a:xfrm>
          <a:off x="3563391" y="1497905"/>
          <a:ext cx="1355526" cy="1355526"/>
        </a:xfrm>
        <a:prstGeom prst="ellipse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Engagement</a:t>
          </a:r>
        </a:p>
      </dsp:txBody>
      <dsp:txXfrm>
        <a:off x="3761903" y="1696417"/>
        <a:ext cx="958502" cy="958502"/>
      </dsp:txXfrm>
    </dsp:sp>
    <dsp:sp modelId="{78B86D96-95DD-4179-BE69-3663E256E285}">
      <dsp:nvSpPr>
        <dsp:cNvPr id="0" name=""/>
        <dsp:cNvSpPr/>
      </dsp:nvSpPr>
      <dsp:spPr>
        <a:xfrm>
          <a:off x="7799412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Consult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Refine</a:t>
          </a:r>
        </a:p>
      </dsp:txBody>
      <dsp:txXfrm>
        <a:off x="8477175" y="1346238"/>
        <a:ext cx="1321638" cy="1658861"/>
      </dsp:txXfrm>
    </dsp:sp>
    <dsp:sp modelId="{D4F6AB0C-8C9F-4483-8DCB-E7EB7AE4BA56}">
      <dsp:nvSpPr>
        <dsp:cNvPr id="0" name=""/>
        <dsp:cNvSpPr/>
      </dsp:nvSpPr>
      <dsp:spPr>
        <a:xfrm>
          <a:off x="7121649" y="1497905"/>
          <a:ext cx="1355526" cy="1355526"/>
        </a:xfrm>
        <a:prstGeom prst="ellipse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/>
            <a:t>Plan</a:t>
          </a:r>
        </a:p>
      </dsp:txBody>
      <dsp:txXfrm>
        <a:off x="7320161" y="1696417"/>
        <a:ext cx="958502" cy="9585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797C4-7DA3-4037-A793-051182EAC95E}">
      <dsp:nvSpPr>
        <dsp:cNvPr id="0" name=""/>
        <dsp:cNvSpPr/>
      </dsp:nvSpPr>
      <dsp:spPr>
        <a:xfrm>
          <a:off x="0" y="1003756"/>
          <a:ext cx="6263640" cy="1079325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500" kern="1200"/>
            <a:t>Personal experiences</a:t>
          </a:r>
          <a:endParaRPr lang="en-US" sz="4500" kern="1200"/>
        </a:p>
      </dsp:txBody>
      <dsp:txXfrm>
        <a:off x="52688" y="1056444"/>
        <a:ext cx="6158264" cy="973949"/>
      </dsp:txXfrm>
    </dsp:sp>
    <dsp:sp modelId="{3FCF55D9-66AF-40C9-9EE5-C6F48B862E07}">
      <dsp:nvSpPr>
        <dsp:cNvPr id="0" name=""/>
        <dsp:cNvSpPr/>
      </dsp:nvSpPr>
      <dsp:spPr>
        <a:xfrm>
          <a:off x="0" y="2212681"/>
          <a:ext cx="6263640" cy="1079325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500" kern="1200"/>
            <a:t>Myths</a:t>
          </a:r>
          <a:endParaRPr lang="en-US" sz="4500" kern="1200"/>
        </a:p>
      </dsp:txBody>
      <dsp:txXfrm>
        <a:off x="52688" y="2265369"/>
        <a:ext cx="6158264" cy="973949"/>
      </dsp:txXfrm>
    </dsp:sp>
    <dsp:sp modelId="{D612F045-AFD4-4087-B074-782C0D567D40}">
      <dsp:nvSpPr>
        <dsp:cNvPr id="0" name=""/>
        <dsp:cNvSpPr/>
      </dsp:nvSpPr>
      <dsp:spPr>
        <a:xfrm>
          <a:off x="0" y="3421606"/>
          <a:ext cx="6263640" cy="107932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500" kern="1200"/>
            <a:t>Protection and influence</a:t>
          </a:r>
          <a:endParaRPr lang="en-US" sz="4500" kern="1200"/>
        </a:p>
      </dsp:txBody>
      <dsp:txXfrm>
        <a:off x="52688" y="3474294"/>
        <a:ext cx="6158264" cy="97394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28D1E9-F37A-4058-A389-AB1A00F4D0A5}">
      <dsp:nvSpPr>
        <dsp:cNvPr id="0" name=""/>
        <dsp:cNvSpPr/>
      </dsp:nvSpPr>
      <dsp:spPr>
        <a:xfrm>
          <a:off x="0" y="738683"/>
          <a:ext cx="626364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D4CB2D-D6A4-49AF-AEB6-DCB1F7B08393}">
      <dsp:nvSpPr>
        <dsp:cNvPr id="0" name=""/>
        <dsp:cNvSpPr/>
      </dsp:nvSpPr>
      <dsp:spPr>
        <a:xfrm>
          <a:off x="313182" y="413963"/>
          <a:ext cx="4384548" cy="649440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makes it unique?</a:t>
          </a:r>
          <a:endParaRPr lang="en-US" sz="2200" kern="1200"/>
        </a:p>
      </dsp:txBody>
      <dsp:txXfrm>
        <a:off x="344885" y="445666"/>
        <a:ext cx="4321142" cy="586034"/>
      </dsp:txXfrm>
    </dsp:sp>
    <dsp:sp modelId="{C38C9384-73ED-40E4-8196-F9DAD31BB0E7}">
      <dsp:nvSpPr>
        <dsp:cNvPr id="0" name=""/>
        <dsp:cNvSpPr/>
      </dsp:nvSpPr>
      <dsp:spPr>
        <a:xfrm>
          <a:off x="0" y="1736603"/>
          <a:ext cx="6263640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47C49E-ABF8-4904-8B30-9D3A332F8A35}">
      <dsp:nvSpPr>
        <dsp:cNvPr id="0" name=""/>
        <dsp:cNvSpPr/>
      </dsp:nvSpPr>
      <dsp:spPr>
        <a:xfrm>
          <a:off x="313182" y="1411883"/>
          <a:ext cx="4384548" cy="649440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Planning versus Placemaking</a:t>
          </a:r>
          <a:endParaRPr lang="en-US" sz="2200" kern="1200"/>
        </a:p>
      </dsp:txBody>
      <dsp:txXfrm>
        <a:off x="344885" y="1443586"/>
        <a:ext cx="4321142" cy="586034"/>
      </dsp:txXfrm>
    </dsp:sp>
    <dsp:sp modelId="{534DB3AB-0C30-40F9-B6ED-34EC00B962CC}">
      <dsp:nvSpPr>
        <dsp:cNvPr id="0" name=""/>
        <dsp:cNvSpPr/>
      </dsp:nvSpPr>
      <dsp:spPr>
        <a:xfrm>
          <a:off x="0" y="2734523"/>
          <a:ext cx="6263640" cy="235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6128" tIns="458216" rIns="486128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Neighbourhood Plan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Neighbourhood Priority Statements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Parish Plans and </a:t>
          </a:r>
          <a:r>
            <a:rPr lang="en-GB" sz="2200" kern="1200" dirty="0" err="1"/>
            <a:t>PiiPs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dirty="0"/>
            <a:t>CIL – different types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200" kern="1200" dirty="0"/>
            <a:t>BMSDC</a:t>
          </a:r>
        </a:p>
      </dsp:txBody>
      <dsp:txXfrm>
        <a:off x="0" y="2734523"/>
        <a:ext cx="6263640" cy="2356200"/>
      </dsp:txXfrm>
    </dsp:sp>
    <dsp:sp modelId="{952A25AA-4AAF-46B3-9C82-F0F7C911EF47}">
      <dsp:nvSpPr>
        <dsp:cNvPr id="0" name=""/>
        <dsp:cNvSpPr/>
      </dsp:nvSpPr>
      <dsp:spPr>
        <a:xfrm>
          <a:off x="313182" y="2409803"/>
          <a:ext cx="4384548" cy="6494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725" tIns="0" rIns="165725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What’s available to help you now?</a:t>
          </a:r>
          <a:endParaRPr lang="en-US" sz="2200" kern="1200"/>
        </a:p>
      </dsp:txBody>
      <dsp:txXfrm>
        <a:off x="344885" y="2441506"/>
        <a:ext cx="4321142" cy="5860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D829C3-7FBC-4DBA-BA21-EA3CDCFA2D77}">
      <dsp:nvSpPr>
        <dsp:cNvPr id="0" name=""/>
        <dsp:cNvSpPr/>
      </dsp:nvSpPr>
      <dsp:spPr>
        <a:xfrm>
          <a:off x="0" y="68183"/>
          <a:ext cx="6263640" cy="1272960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 dirty="0"/>
            <a:t>What option would work best for your community? </a:t>
          </a:r>
          <a:endParaRPr lang="en-US" sz="3200" kern="1200" dirty="0"/>
        </a:p>
      </dsp:txBody>
      <dsp:txXfrm>
        <a:off x="62141" y="130324"/>
        <a:ext cx="6139358" cy="1148678"/>
      </dsp:txXfrm>
    </dsp:sp>
    <dsp:sp modelId="{517F1354-3C6C-454C-8172-98277B052FE0}">
      <dsp:nvSpPr>
        <dsp:cNvPr id="0" name=""/>
        <dsp:cNvSpPr/>
      </dsp:nvSpPr>
      <dsp:spPr>
        <a:xfrm>
          <a:off x="0" y="1433303"/>
          <a:ext cx="6263640" cy="1272960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Who could you include in discussions?</a:t>
          </a:r>
          <a:endParaRPr lang="en-US" sz="3200" kern="1200"/>
        </a:p>
      </dsp:txBody>
      <dsp:txXfrm>
        <a:off x="62141" y="1495444"/>
        <a:ext cx="6139358" cy="1148678"/>
      </dsp:txXfrm>
    </dsp:sp>
    <dsp:sp modelId="{9F4A0207-5B94-4EC4-B3F6-AE5506A30DF5}">
      <dsp:nvSpPr>
        <dsp:cNvPr id="0" name=""/>
        <dsp:cNvSpPr/>
      </dsp:nvSpPr>
      <dsp:spPr>
        <a:xfrm>
          <a:off x="0" y="2798423"/>
          <a:ext cx="6263640" cy="127296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What are the benefits?</a:t>
          </a:r>
          <a:endParaRPr lang="en-US" sz="3200" kern="1200"/>
        </a:p>
      </dsp:txBody>
      <dsp:txXfrm>
        <a:off x="62141" y="2860564"/>
        <a:ext cx="6139358" cy="1148678"/>
      </dsp:txXfrm>
    </dsp:sp>
    <dsp:sp modelId="{9023525D-6151-4C8D-8835-07C87BD6F5D6}">
      <dsp:nvSpPr>
        <dsp:cNvPr id="0" name=""/>
        <dsp:cNvSpPr/>
      </dsp:nvSpPr>
      <dsp:spPr>
        <a:xfrm>
          <a:off x="0" y="4163544"/>
          <a:ext cx="6263640" cy="12729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200" kern="1200"/>
            <a:t>What might the challenges be?</a:t>
          </a:r>
          <a:endParaRPr lang="en-US" sz="3200" kern="1200"/>
        </a:p>
      </dsp:txBody>
      <dsp:txXfrm>
        <a:off x="62141" y="4225685"/>
        <a:ext cx="6139358" cy="114867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7BD2F4-7E93-4D98-AA14-66C0209AB438}">
      <dsp:nvSpPr>
        <dsp:cNvPr id="0" name=""/>
        <dsp:cNvSpPr/>
      </dsp:nvSpPr>
      <dsp:spPr>
        <a:xfrm>
          <a:off x="0" y="67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A48C92-E530-4DCD-9CB6-31A575F86539}">
      <dsp:nvSpPr>
        <dsp:cNvPr id="0" name=""/>
        <dsp:cNvSpPr/>
      </dsp:nvSpPr>
      <dsp:spPr>
        <a:xfrm>
          <a:off x="475646" y="354458"/>
          <a:ext cx="864811" cy="86481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7B57F-81E2-4ADC-8718-0565A20AFCDE}">
      <dsp:nvSpPr>
        <dsp:cNvPr id="0" name=""/>
        <dsp:cNvSpPr/>
      </dsp:nvSpPr>
      <dsp:spPr>
        <a:xfrm>
          <a:off x="1816103" y="67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Ideas and discussions</a:t>
          </a:r>
          <a:endParaRPr lang="en-US" sz="2500" kern="1200"/>
        </a:p>
      </dsp:txBody>
      <dsp:txXfrm>
        <a:off x="1816103" y="671"/>
        <a:ext cx="4447536" cy="1572384"/>
      </dsp:txXfrm>
    </dsp:sp>
    <dsp:sp modelId="{BE4793C3-FDA8-4082-84D9-73473B6A9B74}">
      <dsp:nvSpPr>
        <dsp:cNvPr id="0" name=""/>
        <dsp:cNvSpPr/>
      </dsp:nvSpPr>
      <dsp:spPr>
        <a:xfrm>
          <a:off x="0" y="1966151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5F3777-BA08-4E5E-BBBE-D2CCD792C227}">
      <dsp:nvSpPr>
        <dsp:cNvPr id="0" name=""/>
        <dsp:cNvSpPr/>
      </dsp:nvSpPr>
      <dsp:spPr>
        <a:xfrm>
          <a:off x="475646" y="2319938"/>
          <a:ext cx="864811" cy="86481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FEA5D9-34B4-4315-AB66-A7273939BD59}">
      <dsp:nvSpPr>
        <dsp:cNvPr id="0" name=""/>
        <dsp:cNvSpPr/>
      </dsp:nvSpPr>
      <dsp:spPr>
        <a:xfrm>
          <a:off x="1816103" y="1966151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What’s the first thing to do?</a:t>
          </a:r>
          <a:endParaRPr lang="en-US" sz="2500" kern="1200" dirty="0"/>
        </a:p>
      </dsp:txBody>
      <dsp:txXfrm>
        <a:off x="1816103" y="1966151"/>
        <a:ext cx="4447536" cy="1572384"/>
      </dsp:txXfrm>
    </dsp:sp>
    <dsp:sp modelId="{84B1B6B4-5894-4E49-872C-5DB19E5B2CEA}">
      <dsp:nvSpPr>
        <dsp:cNvPr id="0" name=""/>
        <dsp:cNvSpPr/>
      </dsp:nvSpPr>
      <dsp:spPr>
        <a:xfrm>
          <a:off x="0" y="3931632"/>
          <a:ext cx="6263640" cy="157238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E3678B-82C7-4742-B4B7-01829F47C881}">
      <dsp:nvSpPr>
        <dsp:cNvPr id="0" name=""/>
        <dsp:cNvSpPr/>
      </dsp:nvSpPr>
      <dsp:spPr>
        <a:xfrm>
          <a:off x="475646" y="4285418"/>
          <a:ext cx="864811" cy="86481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EB7D78-C8C0-4F46-9EC8-C1C7F3B01CB0}">
      <dsp:nvSpPr>
        <dsp:cNvPr id="0" name=""/>
        <dsp:cNvSpPr/>
      </dsp:nvSpPr>
      <dsp:spPr>
        <a:xfrm>
          <a:off x="1816103" y="3931632"/>
          <a:ext cx="4447536" cy="1572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6411" tIns="166411" rIns="166411" bIns="166411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Questions …</a:t>
          </a:r>
          <a:endParaRPr lang="en-US" sz="2500" kern="1200"/>
        </a:p>
      </dsp:txBody>
      <dsp:txXfrm>
        <a:off x="1816103" y="3931632"/>
        <a:ext cx="4447536" cy="157238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6CCAC-645C-4CCE-90BE-D5BEBF1CBBAC}">
      <dsp:nvSpPr>
        <dsp:cNvPr id="0" name=""/>
        <dsp:cNvSpPr/>
      </dsp:nvSpPr>
      <dsp:spPr>
        <a:xfrm>
          <a:off x="82613" y="908559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AD7D933-1E2A-4E8F-9A86-36A86E876047}">
      <dsp:nvSpPr>
        <dsp:cNvPr id="0" name=""/>
        <dsp:cNvSpPr/>
      </dsp:nvSpPr>
      <dsp:spPr>
        <a:xfrm>
          <a:off x="271034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05310C-F1E8-4089-B032-268EE6989E57}">
      <dsp:nvSpPr>
        <dsp:cNvPr id="0" name=""/>
        <dsp:cNvSpPr/>
      </dsp:nvSpPr>
      <dsp:spPr>
        <a:xfrm>
          <a:off x="1172126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Check in</a:t>
          </a:r>
          <a:endParaRPr lang="en-US" sz="2400" kern="1200" dirty="0"/>
        </a:p>
      </dsp:txBody>
      <dsp:txXfrm>
        <a:off x="1172126" y="908559"/>
        <a:ext cx="2114937" cy="897246"/>
      </dsp:txXfrm>
    </dsp:sp>
    <dsp:sp modelId="{28841642-02AA-4686-A840-94269EF9F6F0}">
      <dsp:nvSpPr>
        <dsp:cNvPr id="0" name=""/>
        <dsp:cNvSpPr/>
      </dsp:nvSpPr>
      <dsp:spPr>
        <a:xfrm>
          <a:off x="3655575" y="908559"/>
          <a:ext cx="897246" cy="89724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2E483A-5B45-470A-8338-9F91E6097900}">
      <dsp:nvSpPr>
        <dsp:cNvPr id="0" name=""/>
        <dsp:cNvSpPr/>
      </dsp:nvSpPr>
      <dsp:spPr>
        <a:xfrm>
          <a:off x="3843996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AB015-B47E-4135-A5ED-183FA07AC65F}">
      <dsp:nvSpPr>
        <dsp:cNvPr id="0" name=""/>
        <dsp:cNvSpPr/>
      </dsp:nvSpPr>
      <dsp:spPr>
        <a:xfrm>
          <a:off x="4745088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Who are your community? </a:t>
          </a:r>
          <a:endParaRPr lang="en-US" sz="2400" kern="1200" dirty="0"/>
        </a:p>
      </dsp:txBody>
      <dsp:txXfrm>
        <a:off x="4745088" y="908559"/>
        <a:ext cx="2114937" cy="897246"/>
      </dsp:txXfrm>
    </dsp:sp>
    <dsp:sp modelId="{8B53A902-E5D6-4DDD-BBA6-90507B39E5B1}">
      <dsp:nvSpPr>
        <dsp:cNvPr id="0" name=""/>
        <dsp:cNvSpPr/>
      </dsp:nvSpPr>
      <dsp:spPr>
        <a:xfrm>
          <a:off x="7228536" y="908559"/>
          <a:ext cx="897246" cy="89724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504428-83AB-4885-AC0D-AE7BB6301BE2}">
      <dsp:nvSpPr>
        <dsp:cNvPr id="0" name=""/>
        <dsp:cNvSpPr/>
      </dsp:nvSpPr>
      <dsp:spPr>
        <a:xfrm>
          <a:off x="7416958" y="1096980"/>
          <a:ext cx="520402" cy="52040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1EDACD-633B-487A-A1B0-3988220F6FFA}">
      <dsp:nvSpPr>
        <dsp:cNvPr id="0" name=""/>
        <dsp:cNvSpPr/>
      </dsp:nvSpPr>
      <dsp:spPr>
        <a:xfrm>
          <a:off x="8318049" y="908559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Why engage? </a:t>
          </a:r>
          <a:endParaRPr lang="en-US" sz="2400" kern="1200" dirty="0"/>
        </a:p>
      </dsp:txBody>
      <dsp:txXfrm>
        <a:off x="8318049" y="908559"/>
        <a:ext cx="2114937" cy="897246"/>
      </dsp:txXfrm>
    </dsp:sp>
    <dsp:sp modelId="{72DC2F32-74DC-41A6-B01A-4F37457A064C}">
      <dsp:nvSpPr>
        <dsp:cNvPr id="0" name=""/>
        <dsp:cNvSpPr/>
      </dsp:nvSpPr>
      <dsp:spPr>
        <a:xfrm>
          <a:off x="82613" y="2545532"/>
          <a:ext cx="897246" cy="897246"/>
        </a:xfrm>
        <a:prstGeom prst="ellipse">
          <a:avLst/>
        </a:prstGeom>
        <a:solidFill>
          <a:srgbClr val="994E99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044346-6373-4FBB-8196-7FCE0A3F8B3C}">
      <dsp:nvSpPr>
        <dsp:cNvPr id="0" name=""/>
        <dsp:cNvSpPr/>
      </dsp:nvSpPr>
      <dsp:spPr>
        <a:xfrm>
          <a:off x="271034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20456D-2674-4D48-B9E7-249AA7AC665B}">
      <dsp:nvSpPr>
        <dsp:cNvPr id="0" name=""/>
        <dsp:cNvSpPr/>
      </dsp:nvSpPr>
      <dsp:spPr>
        <a:xfrm>
          <a:off x="1172126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Design, options and examples</a:t>
          </a:r>
        </a:p>
      </dsp:txBody>
      <dsp:txXfrm>
        <a:off x="1172126" y="2545532"/>
        <a:ext cx="2114937" cy="897246"/>
      </dsp:txXfrm>
    </dsp:sp>
    <dsp:sp modelId="{2417C5FF-127E-44BE-923D-61CC63179670}">
      <dsp:nvSpPr>
        <dsp:cNvPr id="0" name=""/>
        <dsp:cNvSpPr/>
      </dsp:nvSpPr>
      <dsp:spPr>
        <a:xfrm>
          <a:off x="3655575" y="2545532"/>
          <a:ext cx="897246" cy="897246"/>
        </a:xfrm>
        <a:prstGeom prst="ellipse">
          <a:avLst/>
        </a:prstGeom>
        <a:solidFill>
          <a:srgbClr val="42B4A1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7FD17-24CE-40AA-BD74-A5C37C727F57}">
      <dsp:nvSpPr>
        <dsp:cNvPr id="0" name=""/>
        <dsp:cNvSpPr/>
      </dsp:nvSpPr>
      <dsp:spPr>
        <a:xfrm>
          <a:off x="3843996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9AB7D-91BF-4BE4-9E6B-0715531E987A}">
      <dsp:nvSpPr>
        <dsp:cNvPr id="0" name=""/>
        <dsp:cNvSpPr/>
      </dsp:nvSpPr>
      <dsp:spPr>
        <a:xfrm>
          <a:off x="4745088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Resources</a:t>
          </a:r>
          <a:endParaRPr lang="en-US" sz="2400" kern="1200" dirty="0"/>
        </a:p>
      </dsp:txBody>
      <dsp:txXfrm>
        <a:off x="4745088" y="2545532"/>
        <a:ext cx="2114937" cy="897246"/>
      </dsp:txXfrm>
    </dsp:sp>
    <dsp:sp modelId="{91C92118-3018-4E66-8866-99A4C5415057}">
      <dsp:nvSpPr>
        <dsp:cNvPr id="0" name=""/>
        <dsp:cNvSpPr/>
      </dsp:nvSpPr>
      <dsp:spPr>
        <a:xfrm>
          <a:off x="7228536" y="2545532"/>
          <a:ext cx="897246" cy="89724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B5A821-9907-4252-853B-1575547714FB}">
      <dsp:nvSpPr>
        <dsp:cNvPr id="0" name=""/>
        <dsp:cNvSpPr/>
      </dsp:nvSpPr>
      <dsp:spPr>
        <a:xfrm>
          <a:off x="7416958" y="2733954"/>
          <a:ext cx="520402" cy="520402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608EB7-978C-40AB-B7D0-EF987687A0FC}">
      <dsp:nvSpPr>
        <dsp:cNvPr id="0" name=""/>
        <dsp:cNvSpPr/>
      </dsp:nvSpPr>
      <dsp:spPr>
        <a:xfrm>
          <a:off x="8318049" y="2545532"/>
          <a:ext cx="2114937" cy="89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Timeline</a:t>
          </a:r>
          <a:endParaRPr lang="en-US" sz="2400" kern="1200"/>
        </a:p>
      </dsp:txBody>
      <dsp:txXfrm>
        <a:off x="8318049" y="2545532"/>
        <a:ext cx="2114937" cy="89724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D94E01-67A2-4AEA-BC09-802B9B5CF978}">
      <dsp:nvSpPr>
        <dsp:cNvPr id="0" name=""/>
        <dsp:cNvSpPr/>
      </dsp:nvSpPr>
      <dsp:spPr>
        <a:xfrm>
          <a:off x="0" y="30968"/>
          <a:ext cx="6263640" cy="1737450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Who are your community?</a:t>
          </a:r>
          <a:endParaRPr lang="en-US" sz="4000" kern="1200"/>
        </a:p>
      </dsp:txBody>
      <dsp:txXfrm>
        <a:off x="84815" y="115783"/>
        <a:ext cx="6094010" cy="1567820"/>
      </dsp:txXfrm>
    </dsp:sp>
    <dsp:sp modelId="{72782E95-FC42-47BD-8B49-2F7CD0E954BB}">
      <dsp:nvSpPr>
        <dsp:cNvPr id="0" name=""/>
        <dsp:cNvSpPr/>
      </dsp:nvSpPr>
      <dsp:spPr>
        <a:xfrm>
          <a:off x="0" y="1883619"/>
          <a:ext cx="6263640" cy="1737450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Why and how do we need to engage?</a:t>
          </a:r>
          <a:endParaRPr lang="en-US" sz="4000" kern="1200" dirty="0"/>
        </a:p>
      </dsp:txBody>
      <dsp:txXfrm>
        <a:off x="84815" y="1968434"/>
        <a:ext cx="6094010" cy="1567820"/>
      </dsp:txXfrm>
    </dsp:sp>
    <dsp:sp modelId="{5A59BC37-1CA4-472E-903E-5E755F8DD91F}">
      <dsp:nvSpPr>
        <dsp:cNvPr id="0" name=""/>
        <dsp:cNvSpPr/>
      </dsp:nvSpPr>
      <dsp:spPr>
        <a:xfrm>
          <a:off x="0" y="3736269"/>
          <a:ext cx="6263640" cy="173745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000" kern="1200"/>
            <a:t>What are the benefits?</a:t>
          </a:r>
          <a:endParaRPr lang="en-US" sz="4000" kern="1200" dirty="0"/>
        </a:p>
      </dsp:txBody>
      <dsp:txXfrm>
        <a:off x="84815" y="3821084"/>
        <a:ext cx="6094010" cy="156782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E04EB-4FD1-4047-B8D8-FDA1EF47D58F}">
      <dsp:nvSpPr>
        <dsp:cNvPr id="0" name=""/>
        <dsp:cNvSpPr/>
      </dsp:nvSpPr>
      <dsp:spPr>
        <a:xfrm>
          <a:off x="0" y="3763"/>
          <a:ext cx="6263640" cy="1747906"/>
        </a:xfrm>
        <a:prstGeom prst="roundRect">
          <a:avLst/>
        </a:prstGeom>
        <a:solidFill>
          <a:srgbClr val="994E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Case studies</a:t>
          </a:r>
          <a:endParaRPr lang="en-US" sz="4400" kern="1200"/>
        </a:p>
      </dsp:txBody>
      <dsp:txXfrm>
        <a:off x="85326" y="89089"/>
        <a:ext cx="6092988" cy="1577254"/>
      </dsp:txXfrm>
    </dsp:sp>
    <dsp:sp modelId="{95CA51B2-8CBC-4A02-9EBF-64C21F1036EA}">
      <dsp:nvSpPr>
        <dsp:cNvPr id="0" name=""/>
        <dsp:cNvSpPr/>
      </dsp:nvSpPr>
      <dsp:spPr>
        <a:xfrm>
          <a:off x="0" y="1878390"/>
          <a:ext cx="6263640" cy="1747906"/>
        </a:xfrm>
        <a:prstGeom prst="roundRect">
          <a:avLst/>
        </a:prstGeom>
        <a:solidFill>
          <a:srgbClr val="42B4A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 dirty="0"/>
            <a:t>Design, options and examples</a:t>
          </a:r>
          <a:endParaRPr lang="en-US" sz="4400" kern="1200" dirty="0"/>
        </a:p>
      </dsp:txBody>
      <dsp:txXfrm>
        <a:off x="85326" y="1963716"/>
        <a:ext cx="6092988" cy="1577254"/>
      </dsp:txXfrm>
    </dsp:sp>
    <dsp:sp modelId="{872E2CE4-A472-4517-B74B-21583D0DAF4C}">
      <dsp:nvSpPr>
        <dsp:cNvPr id="0" name=""/>
        <dsp:cNvSpPr/>
      </dsp:nvSpPr>
      <dsp:spPr>
        <a:xfrm>
          <a:off x="0" y="3753017"/>
          <a:ext cx="6263640" cy="174790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400" kern="1200"/>
            <a:t>Challenges</a:t>
          </a:r>
          <a:endParaRPr lang="en-US" sz="4400" kern="1200"/>
        </a:p>
      </dsp:txBody>
      <dsp:txXfrm>
        <a:off x="85326" y="3838343"/>
        <a:ext cx="6092988" cy="15772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1A209-B928-425D-6673-3F2498441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F7A0C5-B45A-B6F6-D2E3-3E8BF70E0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EC1DC4-1839-AB7D-59B9-547EE5A35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4E37F-536B-5C69-68B3-FE4366409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0C252-7280-EFEE-F1A9-4D5EA4C5F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364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E11C4-A3D6-302F-D067-29AD15CFE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1E1A5D-EE86-670E-5AE2-27299A8C7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D907A-9E43-68BD-E033-8AFFAD252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CDF97-117D-ADAA-930A-60806CE76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2EE2B-CE75-517E-0963-74E41F3C17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546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4149BD-5542-D127-E97A-C098B20B1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85ABCE-71BD-9909-9737-2ECB7171D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6D310-8E77-C0F0-EC72-77A5CA585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C1E81-2FD4-08C9-56C7-9B3A604CE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5B7320-588B-E37F-5293-055D4D5ED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2012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A5735-B2C8-C6E3-639B-5F8A9BF1E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1C51A-A5AF-BC54-56F3-B66BE3791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35F05-6DEA-A3CD-5EAF-6E54A5F34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86FC1-48D4-671A-3FCB-351135FA5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223B3-1BE5-2A7D-DB35-3B1E45E25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681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1343F-948C-4E82-DA89-E37337F71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E8E591-A3C2-7317-EFE0-6C4BFCB52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374FC-B182-C760-BF7B-4806DEF9B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B16F7-7578-66C7-087D-227255735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BB7FF-40E1-A85D-C2E7-171248BCF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263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537F3-A627-2A8D-B69A-B996B1EA0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05C15-F5B8-0C62-10FC-1AD78196D6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400DD9-96E9-1615-BEBF-79EB8ADA6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C763FF-E082-9592-687B-5F0B98659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3D657-CE41-8DD3-DCCE-4AB37D6D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73D45-BA47-9A95-1B3E-2C07046AB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5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ABF6A-E54B-2D77-248C-A5A178453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2EF4DD-2947-6C88-754F-6B51A2E99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90CEE5-5ECF-7F26-1671-5ED89AAFDF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4339DDB-FC04-A745-43C3-AF8D68250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7F6F9B-391F-8FEA-D4C6-9419E5DEFF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74CABF-73BC-4F5F-C768-195D86AA5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ABB8DA-B2AB-137D-D2D0-8D70282E6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A70031-F935-C0DB-A363-942E435F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80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E4404-356E-6481-395D-F93E4F45B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12327A-00AF-F99D-E54B-B5F159347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7C1B73-5B91-6C84-74E5-CE18DB14A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611B26-A6B7-5764-8E9C-AC1CB420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921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E59BA5-0D42-416E-24D1-8BE77B7EC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E2CA04-4C22-3750-0954-B62D6A43C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51E9D-3342-807F-03E8-3B4EF6101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84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9532F-2F0A-35DC-5B54-540055BE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4FEF3F-4F8D-9F98-7CDC-CAE9856D5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749246-262C-668B-6830-6FE2C68602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84E8D-51EB-C144-7363-3F9B3962E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AD87FF-D37B-A882-99CB-3B81F614D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1A4170-0B83-0727-196B-09126F005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210F7-8366-0B8B-AC91-757D07008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37E584-5777-2CBD-F385-C3E342FC33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28485E-C128-A61C-8789-A22661018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8DFE0-4EA7-A20D-D899-946839EA7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499FA5-C3FF-EE56-700A-E349138D6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D4188-34F0-23A1-B55E-3801FCF25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982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022E2D-A89E-A17D-C355-486A6E1DF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5C1272-BE21-4812-91AF-2C0C23151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9E6BC-6BDC-61A3-E7CE-33525B838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7C6D9-08C5-4EFD-B0F3-65531B1AE54A}" type="datetimeFigureOut">
              <a:rPr lang="en-GB" smtClean="0"/>
              <a:t>17/04/2024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96050-CCD0-DF14-4F63-06D31F81F1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6D42D-E551-B592-1EB1-ECDAAC5A6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DC6B3-B3E8-423B-B4B1-F256BE2C5D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63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890E-F145-9221-B134-1D54FDF28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b="1" kern="1200" dirty="0">
                <a:latin typeface="+mj-lt"/>
                <a:ea typeface="+mj-ea"/>
                <a:cs typeface="+mj-cs"/>
              </a:rPr>
              <a:t>People and Place 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42F3F-AC6A-F23B-3ABB-56368E92A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/>
              <a:t>Workshop one - Introduction to Place Making!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Graphic 6" descr="Group">
            <a:extLst>
              <a:ext uri="{FF2B5EF4-FFF2-40B4-BE49-F238E27FC236}">
                <a16:creationId xmlns:a16="http://schemas.microsoft.com/office/drawing/2014/main" id="{83C8868A-1BB2-C46B-9210-E67D0AE6C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638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7124-B559-72CB-156F-8ACC14566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 b="1" dirty="0"/>
              <a:t>What we will cover today			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65D37B-ECF3-1693-EC96-AF62D8E969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52192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9765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43269-DC2F-23AB-B2EF-D24E6430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5100" b="1" dirty="0"/>
              <a:t>Engagement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26A17188-70D1-15C0-473D-0564A9571F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44531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4496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3A816-CB1C-471F-AE3C-31C29CA5F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What does good look like?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294F5B4-133A-611D-37A9-803FF28A42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7138885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52649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7CC2-BFA2-E19B-6254-0CCDA0DFB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Reflections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B8F184-378E-7AF0-2B57-B75ABCA25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405325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1610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23137-56C2-7D2A-C140-1605D18C5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3478E-911B-87BB-3FDD-CB67564F6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525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890E-F145-9221-B134-1D54FDF28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b="1" kern="1200" dirty="0">
                <a:latin typeface="+mj-lt"/>
                <a:ea typeface="+mj-ea"/>
                <a:cs typeface="+mj-cs"/>
              </a:rPr>
              <a:t>People and Place 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42F3F-AC6A-F23B-3ABB-56368E92A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/>
              <a:t>Workshop three – Gathering and Assessing Evidence 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Graphic 6" descr="Group">
            <a:extLst>
              <a:ext uri="{FF2B5EF4-FFF2-40B4-BE49-F238E27FC236}">
                <a16:creationId xmlns:a16="http://schemas.microsoft.com/office/drawing/2014/main" id="{83C8868A-1BB2-C46B-9210-E67D0AE6C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2194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7124-B559-72CB-156F-8ACC14566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 b="1" dirty="0"/>
              <a:t>What we will cover today			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65D37B-ECF3-1693-EC96-AF62D8E969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04676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02602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95F5E-212B-A18D-D590-C444E52A0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Why use  data?</a:t>
            </a:r>
            <a:r>
              <a:rPr lang="en-GB" sz="6000" dirty="0">
                <a:solidFill>
                  <a:srgbClr val="FF0000"/>
                </a:solidFill>
              </a:rPr>
              <a:t>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04CD06-4DA4-AFB4-04DE-76BDD94999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991893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74146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B3E38-8263-45FB-3CD7-37EEC9392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How to analyse and present your evidence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F60BBF7-492E-F1CB-E5E9-9A2A187425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1493450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030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7CC2-BFA2-E19B-6254-0CCDA0DFB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Reflections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B8F184-378E-7AF0-2B57-B75ABCA25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4131540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888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7124-B559-72CB-156F-8ACC14566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 b="1" dirty="0"/>
              <a:t>What we will cover today</a:t>
            </a:r>
            <a:r>
              <a:rPr lang="en-GB" sz="5200" dirty="0"/>
              <a:t>			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65D37B-ECF3-1693-EC96-AF62D8E969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76034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8202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368AF-D934-623C-B4B2-54D92F68B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86844-92D9-6CD1-E379-7B3C4A1D8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339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890E-F145-9221-B134-1D54FDF28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b="1" kern="1200" dirty="0">
                <a:latin typeface="+mj-lt"/>
                <a:ea typeface="+mj-ea"/>
                <a:cs typeface="+mj-cs"/>
              </a:rPr>
              <a:t>People and Place 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42F3F-AC6A-F23B-3ABB-56368E92A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/>
              <a:t>Workshop four – Developing proposals to add value now and in the future  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Graphic 6" descr="Group">
            <a:extLst>
              <a:ext uri="{FF2B5EF4-FFF2-40B4-BE49-F238E27FC236}">
                <a16:creationId xmlns:a16="http://schemas.microsoft.com/office/drawing/2014/main" id="{83C8868A-1BB2-C46B-9210-E67D0AE6C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823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E7124-B559-72CB-156F-8ACC14566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/>
          </a:bodyPr>
          <a:lstStyle/>
          <a:p>
            <a:r>
              <a:rPr lang="en-GB" sz="5200" b="1" dirty="0"/>
              <a:t>What we will cover today			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C65D37B-ECF3-1693-EC96-AF62D8E969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095178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9761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5FD22-8F6D-1319-3E38-201B74B62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What we have covered so far?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C812673-7FBD-AF8E-518C-69F6F04F39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479631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5676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BF7E1-6C8A-5549-910A-F6B9780AA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What could your plan look like?</a:t>
            </a:r>
            <a:r>
              <a:rPr lang="en-GB" sz="6000" dirty="0">
                <a:solidFill>
                  <a:srgbClr val="FF0000"/>
                </a:solidFill>
              </a:rPr>
              <a:t>	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429702C-B601-8662-4448-41C6B302EA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652308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25721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7CC2-BFA2-E19B-6254-0CCDA0DFB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Reflections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9B8F184-378E-7AF0-2B57-B75ABCA25E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02901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1410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D458E4-BB44-B0B6-BB1E-3FB0059FF9E2}"/>
              </a:ext>
            </a:extLst>
          </p:cNvPr>
          <p:cNvSpPr txBox="1"/>
          <p:nvPr/>
        </p:nvSpPr>
        <p:spPr>
          <a:xfrm>
            <a:off x="838200" y="556995"/>
            <a:ext cx="10515600" cy="11336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5200" b="1" dirty="0">
                <a:latin typeface="+mj-lt"/>
                <a:ea typeface="+mj-ea"/>
                <a:cs typeface="+mj-cs"/>
              </a:rPr>
              <a:t>A robust</a:t>
            </a:r>
            <a:r>
              <a:rPr lang="en-US" sz="5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plan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E18831AC-47DD-4D4F-1215-25EC317D21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031982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170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600D0-3E04-3024-0CD3-C871A178D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493" y="1689015"/>
            <a:ext cx="3806627" cy="3479970"/>
          </a:xfrm>
        </p:spPr>
        <p:txBody>
          <a:bodyPr>
            <a:normAutofit fontScale="90000"/>
          </a:bodyPr>
          <a:lstStyle/>
          <a:p>
            <a:r>
              <a:rPr lang="en-GB" sz="6000" b="1" dirty="0"/>
              <a:t>What do we know about planning?</a:t>
            </a:r>
            <a:r>
              <a:rPr lang="en-GB" sz="6000" dirty="0">
                <a:solidFill>
                  <a:srgbClr val="FF0000"/>
                </a:solidFill>
              </a:rPr>
              <a:t>					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0B64022A-E96E-9FF0-8871-F25DBA2A2CE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3382822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9933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7F649-4A60-07F0-5D08-5C3617C34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5600" b="1" dirty="0"/>
              <a:t>What do you value about your place and community?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CD7680B-9222-CCB3-EBDD-D096787F0E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541867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366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D1C8A-1D8E-B622-F954-0C41FE9A4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6000" b="1" dirty="0"/>
              <a:t>What would good look like?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37C7A0-2E57-2242-B22E-65946648C7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4559169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5143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46B6C-2E36-5058-5933-289B0D2E0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GB" sz="5600" b="1" dirty="0"/>
              <a:t>Reflections…	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DDEAA5A-A6E2-49BB-AEC5-1D47F62019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8235836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9074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F6F54E-25F9-802B-D8BF-0A6D18CBCB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7EFD2-848D-FD39-7123-AC106ED94E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929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A890E-F145-9221-B134-1D54FDF28F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4095" y="851517"/>
            <a:ext cx="5238466" cy="2991416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b="1" kern="1200" dirty="0">
                <a:latin typeface="+mj-lt"/>
                <a:ea typeface="+mj-ea"/>
                <a:cs typeface="+mj-cs"/>
              </a:rPr>
              <a:t>People and Place Team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542F3F-AC6A-F23B-3ABB-56368E92AF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4096" y="3842932"/>
            <a:ext cx="4167115" cy="2163551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dirty="0"/>
              <a:t>Workshop two – Community Engagement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7" name="Graphic 6" descr="Group">
            <a:extLst>
              <a:ext uri="{FF2B5EF4-FFF2-40B4-BE49-F238E27FC236}">
                <a16:creationId xmlns:a16="http://schemas.microsoft.com/office/drawing/2014/main" id="{83C8868A-1BB2-C46B-9210-E67D0AE6C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31503" y="2129307"/>
            <a:ext cx="3217333" cy="3217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842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613</TotalTime>
  <Words>429</Words>
  <Application>Microsoft Office PowerPoint</Application>
  <PresentationFormat>Widescreen</PresentationFormat>
  <Paragraphs>135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Office Theme</vt:lpstr>
      <vt:lpstr>People and Place Team</vt:lpstr>
      <vt:lpstr>What we will cover today    </vt:lpstr>
      <vt:lpstr>PowerPoint Presentation</vt:lpstr>
      <vt:lpstr>What do we know about planning?     </vt:lpstr>
      <vt:lpstr>What do you value about your place and community?</vt:lpstr>
      <vt:lpstr>What would good look like?</vt:lpstr>
      <vt:lpstr>Reflections… </vt:lpstr>
      <vt:lpstr>PowerPoint Presentation</vt:lpstr>
      <vt:lpstr>People and Place Team</vt:lpstr>
      <vt:lpstr>What we will cover today    </vt:lpstr>
      <vt:lpstr>Engagement</vt:lpstr>
      <vt:lpstr>What does good look like?</vt:lpstr>
      <vt:lpstr>Reflections</vt:lpstr>
      <vt:lpstr>PowerPoint Presentation</vt:lpstr>
      <vt:lpstr>People and Place Team</vt:lpstr>
      <vt:lpstr>What we will cover today    </vt:lpstr>
      <vt:lpstr>Why use  data? </vt:lpstr>
      <vt:lpstr>How to analyse and present your evidence</vt:lpstr>
      <vt:lpstr>Reflections</vt:lpstr>
      <vt:lpstr>PowerPoint Presentation</vt:lpstr>
      <vt:lpstr>People and Place Team</vt:lpstr>
      <vt:lpstr>What we will cover today    </vt:lpstr>
      <vt:lpstr>What we have covered so far?</vt:lpstr>
      <vt:lpstr>What could your plan look like? </vt:lpstr>
      <vt:lpstr>Reflections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People and Place Team</dc:title>
  <dc:creator>Jo Wood</dc:creator>
  <cp:lastModifiedBy>Jade Ling</cp:lastModifiedBy>
  <cp:revision>5</cp:revision>
  <cp:lastPrinted>2022-12-23T11:55:21Z</cp:lastPrinted>
  <dcterms:created xsi:type="dcterms:W3CDTF">2022-12-21T11:07:44Z</dcterms:created>
  <dcterms:modified xsi:type="dcterms:W3CDTF">2024-04-17T09:37:45Z</dcterms:modified>
</cp:coreProperties>
</file>